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embeddedFontLst>
    <p:embeddedFont>
      <p:font typeface="Orbitron Regular"/>
      <p:bold r:id="rId13"/>
    </p:embeddedFont>
    <p:embeddedFont>
      <p:font typeface="Advent Pro Medium"/>
      <p:regular r:id="rId14"/>
      <p:bold r:id="rId15"/>
    </p:embeddedFont>
    <p:embeddedFont>
      <p:font typeface="Orbitron"/>
      <p:regular r:id="rId16"/>
      <p:bold r:id="rId17"/>
    </p:embeddedFont>
    <p:embeddedFont>
      <p:font typeface="Advent Pro"/>
      <p:regular r:id="rId18"/>
      <p:bold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OrbitronRegular-bold.fntdata"/><Relationship Id="rId12" Type="http://schemas.openxmlformats.org/officeDocument/2006/relationships/slide" Target="slides/slide8.xml"/><Relationship Id="rId15" Type="http://schemas.openxmlformats.org/officeDocument/2006/relationships/font" Target="fonts/AdventProMedium-bold.fntdata"/><Relationship Id="rId14" Type="http://schemas.openxmlformats.org/officeDocument/2006/relationships/font" Target="fonts/AdventProMedium-regular.fntdata"/><Relationship Id="rId17" Type="http://schemas.openxmlformats.org/officeDocument/2006/relationships/font" Target="fonts/Orbitron-bold.fntdata"/><Relationship Id="rId16" Type="http://schemas.openxmlformats.org/officeDocument/2006/relationships/font" Target="fonts/Orbitron-regular.fntdata"/><Relationship Id="rId19" Type="http://schemas.openxmlformats.org/officeDocument/2006/relationships/font" Target="fonts/AdventPro-bold.fntdata"/><Relationship Id="rId18" Type="http://schemas.openxmlformats.org/officeDocument/2006/relationships/font" Target="fonts/AdventPro-regular.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5" name="Shape 5485"/>
        <p:cNvGrpSpPr/>
        <p:nvPr/>
      </p:nvGrpSpPr>
      <p:grpSpPr>
        <a:xfrm>
          <a:off x="0" y="0"/>
          <a:ext cx="0" cy="0"/>
          <a:chOff x="0" y="0"/>
          <a:chExt cx="0" cy="0"/>
        </a:xfrm>
      </p:grpSpPr>
      <p:sp>
        <p:nvSpPr>
          <p:cNvPr id="5486" name="Google Shape;548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87" name="Google Shape;548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6" name="Shape 5576"/>
        <p:cNvGrpSpPr/>
        <p:nvPr/>
      </p:nvGrpSpPr>
      <p:grpSpPr>
        <a:xfrm>
          <a:off x="0" y="0"/>
          <a:ext cx="0" cy="0"/>
          <a:chOff x="0" y="0"/>
          <a:chExt cx="0" cy="0"/>
        </a:xfrm>
      </p:grpSpPr>
      <p:sp>
        <p:nvSpPr>
          <p:cNvPr id="5577" name="Google Shape;5577;g6edfa80311_0_35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8" name="Google Shape;5578;g6edfa80311_0_35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3" name="Shape 5683"/>
        <p:cNvGrpSpPr/>
        <p:nvPr/>
      </p:nvGrpSpPr>
      <p:grpSpPr>
        <a:xfrm>
          <a:off x="0" y="0"/>
          <a:ext cx="0" cy="0"/>
          <a:chOff x="0" y="0"/>
          <a:chExt cx="0" cy="0"/>
        </a:xfrm>
      </p:grpSpPr>
      <p:sp>
        <p:nvSpPr>
          <p:cNvPr id="5684" name="Google Shape;5684;g6edfa80311_0_37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5" name="Google Shape;5685;g6edfa80311_0_37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9" name="Shape 5699"/>
        <p:cNvGrpSpPr/>
        <p:nvPr/>
      </p:nvGrpSpPr>
      <p:grpSpPr>
        <a:xfrm>
          <a:off x="0" y="0"/>
          <a:ext cx="0" cy="0"/>
          <a:chOff x="0" y="0"/>
          <a:chExt cx="0" cy="0"/>
        </a:xfrm>
      </p:grpSpPr>
      <p:sp>
        <p:nvSpPr>
          <p:cNvPr id="5700" name="Google Shape;5700;g6e7e45355d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1" name="Google Shape;5701;g6e7e45355d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0" name="Shape 5790"/>
        <p:cNvGrpSpPr/>
        <p:nvPr/>
      </p:nvGrpSpPr>
      <p:grpSpPr>
        <a:xfrm>
          <a:off x="0" y="0"/>
          <a:ext cx="0" cy="0"/>
          <a:chOff x="0" y="0"/>
          <a:chExt cx="0" cy="0"/>
        </a:xfrm>
      </p:grpSpPr>
      <p:sp>
        <p:nvSpPr>
          <p:cNvPr id="5791" name="Google Shape;5791;g6e7e45355d_0_2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2" name="Google Shape;5792;g6e7e45355d_0_2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4" name="Shape 5844"/>
        <p:cNvGrpSpPr/>
        <p:nvPr/>
      </p:nvGrpSpPr>
      <p:grpSpPr>
        <a:xfrm>
          <a:off x="0" y="0"/>
          <a:ext cx="0" cy="0"/>
          <a:chOff x="0" y="0"/>
          <a:chExt cx="0" cy="0"/>
        </a:xfrm>
      </p:grpSpPr>
      <p:sp>
        <p:nvSpPr>
          <p:cNvPr id="5845" name="Google Shape;5845;ge4d93bda2d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6" name="Google Shape;5846;ge4d93bda2d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1" name="Shape 5861"/>
        <p:cNvGrpSpPr/>
        <p:nvPr/>
      </p:nvGrpSpPr>
      <p:grpSpPr>
        <a:xfrm>
          <a:off x="0" y="0"/>
          <a:ext cx="0" cy="0"/>
          <a:chOff x="0" y="0"/>
          <a:chExt cx="0" cy="0"/>
        </a:xfrm>
      </p:grpSpPr>
      <p:sp>
        <p:nvSpPr>
          <p:cNvPr id="5862" name="Google Shape;5862;g6edfa80311_0_35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3" name="Google Shape;5863;g6edfa80311_0_35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3" name="Shape 5883"/>
        <p:cNvGrpSpPr/>
        <p:nvPr/>
      </p:nvGrpSpPr>
      <p:grpSpPr>
        <a:xfrm>
          <a:off x="0" y="0"/>
          <a:ext cx="0" cy="0"/>
          <a:chOff x="0" y="0"/>
          <a:chExt cx="0" cy="0"/>
        </a:xfrm>
      </p:grpSpPr>
      <p:sp>
        <p:nvSpPr>
          <p:cNvPr id="5884" name="Google Shape;5884;g6edfa80311_0_37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5" name="Google Shape;5885;g6edfa80311_0_37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8" name="Shape 8"/>
        <p:cNvGrpSpPr/>
        <p:nvPr/>
      </p:nvGrpSpPr>
      <p:grpSpPr>
        <a:xfrm>
          <a:off x="0" y="0"/>
          <a:ext cx="0" cy="0"/>
          <a:chOff x="0" y="0"/>
          <a:chExt cx="0" cy="0"/>
        </a:xfrm>
      </p:grpSpPr>
      <p:sp>
        <p:nvSpPr>
          <p:cNvPr id="9" name="Google Shape;9;p2"/>
          <p:cNvSpPr/>
          <p:nvPr/>
        </p:nvSpPr>
        <p:spPr>
          <a:xfrm>
            <a:off x="319350" y="243900"/>
            <a:ext cx="8505300" cy="46557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1589700" y="2044500"/>
            <a:ext cx="5964600" cy="18291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SzPts val="5200"/>
              <a:buNone/>
              <a:defRPr sz="5200"/>
            </a:lvl1pPr>
            <a:lvl2pPr lvl="1" algn="ctr">
              <a:lnSpc>
                <a:spcPct val="90000"/>
              </a:lnSpc>
              <a:spcBef>
                <a:spcPts val="0"/>
              </a:spcBef>
              <a:spcAft>
                <a:spcPts val="0"/>
              </a:spcAft>
              <a:buSzPts val="5200"/>
              <a:buNone/>
              <a:defRPr sz="5200"/>
            </a:lvl2pPr>
            <a:lvl3pPr lvl="2" algn="ctr">
              <a:lnSpc>
                <a:spcPct val="90000"/>
              </a:lnSpc>
              <a:spcBef>
                <a:spcPts val="0"/>
              </a:spcBef>
              <a:spcAft>
                <a:spcPts val="0"/>
              </a:spcAft>
              <a:buSzPts val="5200"/>
              <a:buNone/>
              <a:defRPr sz="5200"/>
            </a:lvl3pPr>
            <a:lvl4pPr lvl="3" algn="ctr">
              <a:lnSpc>
                <a:spcPct val="90000"/>
              </a:lnSpc>
              <a:spcBef>
                <a:spcPts val="0"/>
              </a:spcBef>
              <a:spcAft>
                <a:spcPts val="0"/>
              </a:spcAft>
              <a:buSzPts val="5200"/>
              <a:buNone/>
              <a:defRPr sz="5200"/>
            </a:lvl4pPr>
            <a:lvl5pPr lvl="4" algn="ctr">
              <a:lnSpc>
                <a:spcPct val="90000"/>
              </a:lnSpc>
              <a:spcBef>
                <a:spcPts val="0"/>
              </a:spcBef>
              <a:spcAft>
                <a:spcPts val="0"/>
              </a:spcAft>
              <a:buSzPts val="5200"/>
              <a:buNone/>
              <a:defRPr sz="5200"/>
            </a:lvl5pPr>
            <a:lvl6pPr lvl="5" algn="ctr">
              <a:lnSpc>
                <a:spcPct val="90000"/>
              </a:lnSpc>
              <a:spcBef>
                <a:spcPts val="0"/>
              </a:spcBef>
              <a:spcAft>
                <a:spcPts val="0"/>
              </a:spcAft>
              <a:buSzPts val="5200"/>
              <a:buNone/>
              <a:defRPr sz="5200"/>
            </a:lvl6pPr>
            <a:lvl7pPr lvl="6" algn="ctr">
              <a:lnSpc>
                <a:spcPct val="90000"/>
              </a:lnSpc>
              <a:spcBef>
                <a:spcPts val="0"/>
              </a:spcBef>
              <a:spcAft>
                <a:spcPts val="0"/>
              </a:spcAft>
              <a:buSzPts val="5200"/>
              <a:buNone/>
              <a:defRPr sz="5200"/>
            </a:lvl7pPr>
            <a:lvl8pPr lvl="7" algn="ctr">
              <a:lnSpc>
                <a:spcPct val="90000"/>
              </a:lnSpc>
              <a:spcBef>
                <a:spcPts val="0"/>
              </a:spcBef>
              <a:spcAft>
                <a:spcPts val="0"/>
              </a:spcAft>
              <a:buSzPts val="5200"/>
              <a:buNone/>
              <a:defRPr sz="5200"/>
            </a:lvl8pPr>
            <a:lvl9pPr lvl="8" algn="ctr">
              <a:lnSpc>
                <a:spcPct val="90000"/>
              </a:lnSpc>
              <a:spcBef>
                <a:spcPts val="0"/>
              </a:spcBef>
              <a:spcAft>
                <a:spcPts val="0"/>
              </a:spcAft>
              <a:buSzPts val="5200"/>
              <a:buNone/>
              <a:defRPr sz="5200"/>
            </a:lvl9pPr>
          </a:lstStyle>
          <a:p/>
        </p:txBody>
      </p:sp>
      <p:sp>
        <p:nvSpPr>
          <p:cNvPr id="11" name="Google Shape;11;p2"/>
          <p:cNvSpPr txBox="1"/>
          <p:nvPr>
            <p:ph idx="1" type="subTitle"/>
          </p:nvPr>
        </p:nvSpPr>
        <p:spPr>
          <a:xfrm>
            <a:off x="1753050" y="3757375"/>
            <a:ext cx="56379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2800"/>
              <a:buNone/>
              <a:defRPr sz="28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90" name="Shape 1890"/>
        <p:cNvGrpSpPr/>
        <p:nvPr/>
      </p:nvGrpSpPr>
      <p:grpSpPr>
        <a:xfrm>
          <a:off x="0" y="0"/>
          <a:ext cx="0" cy="0"/>
          <a:chOff x="0" y="0"/>
          <a:chExt cx="0" cy="0"/>
        </a:xfrm>
      </p:grpSpPr>
      <p:sp>
        <p:nvSpPr>
          <p:cNvPr id="1891" name="Google Shape;1891;p11"/>
          <p:cNvSpPr txBox="1"/>
          <p:nvPr>
            <p:ph hasCustomPrompt="1" type="title"/>
          </p:nvPr>
        </p:nvSpPr>
        <p:spPr>
          <a:xfrm>
            <a:off x="1949125" y="1106125"/>
            <a:ext cx="52458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892" name="Google Shape;1892;p11"/>
          <p:cNvSpPr txBox="1"/>
          <p:nvPr>
            <p:ph idx="1" type="body"/>
          </p:nvPr>
        </p:nvSpPr>
        <p:spPr>
          <a:xfrm>
            <a:off x="1949075" y="3152225"/>
            <a:ext cx="5245800" cy="717600"/>
          </a:xfrm>
          <a:prstGeom prst="rect">
            <a:avLst/>
          </a:prstGeom>
        </p:spPr>
        <p:txBody>
          <a:bodyPr anchorCtr="0" anchor="t" bIns="91425" lIns="91425" spcFirstLastPara="1" rIns="91425" wrap="square" tIns="91425">
            <a:noAutofit/>
          </a:bodyPr>
          <a:lstStyle>
            <a:lvl1pPr indent="-355600" lvl="0" marL="457200" algn="ctr">
              <a:spcBef>
                <a:spcPts val="0"/>
              </a:spcBef>
              <a:spcAft>
                <a:spcPts val="0"/>
              </a:spcAft>
              <a:buSzPts val="2000"/>
              <a:buChar char="●"/>
              <a:defRPr sz="2000"/>
            </a:lvl1pPr>
            <a:lvl2pPr indent="-355600" lvl="1" marL="914400" algn="ctr">
              <a:spcBef>
                <a:spcPts val="1600"/>
              </a:spcBef>
              <a:spcAft>
                <a:spcPts val="0"/>
              </a:spcAft>
              <a:buSzPts val="2000"/>
              <a:buChar char="○"/>
              <a:defRPr sz="2000"/>
            </a:lvl2pPr>
            <a:lvl3pPr indent="-355600" lvl="2" marL="1371600" algn="ctr">
              <a:spcBef>
                <a:spcPts val="1600"/>
              </a:spcBef>
              <a:spcAft>
                <a:spcPts val="0"/>
              </a:spcAft>
              <a:buSzPts val="2000"/>
              <a:buChar char="■"/>
              <a:defRPr sz="2000"/>
            </a:lvl3pPr>
            <a:lvl4pPr indent="-355600" lvl="3" marL="1828800" algn="ctr">
              <a:spcBef>
                <a:spcPts val="1600"/>
              </a:spcBef>
              <a:spcAft>
                <a:spcPts val="0"/>
              </a:spcAft>
              <a:buSzPts val="2000"/>
              <a:buChar char="●"/>
              <a:defRPr sz="2000"/>
            </a:lvl4pPr>
            <a:lvl5pPr indent="-355600" lvl="4" marL="2286000" algn="ctr">
              <a:spcBef>
                <a:spcPts val="1600"/>
              </a:spcBef>
              <a:spcAft>
                <a:spcPts val="0"/>
              </a:spcAft>
              <a:buSzPts val="2000"/>
              <a:buChar char="○"/>
              <a:defRPr sz="2000"/>
            </a:lvl5pPr>
            <a:lvl6pPr indent="-355600" lvl="5" marL="2743200" algn="ctr">
              <a:spcBef>
                <a:spcPts val="1600"/>
              </a:spcBef>
              <a:spcAft>
                <a:spcPts val="0"/>
              </a:spcAft>
              <a:buSzPts val="2000"/>
              <a:buChar char="■"/>
              <a:defRPr sz="2000"/>
            </a:lvl6pPr>
            <a:lvl7pPr indent="-355600" lvl="6" marL="3200400" algn="ctr">
              <a:spcBef>
                <a:spcPts val="1600"/>
              </a:spcBef>
              <a:spcAft>
                <a:spcPts val="0"/>
              </a:spcAft>
              <a:buSzPts val="2000"/>
              <a:buChar char="●"/>
              <a:defRPr sz="2000"/>
            </a:lvl7pPr>
            <a:lvl8pPr indent="-355600" lvl="7" marL="3657600" algn="ctr">
              <a:spcBef>
                <a:spcPts val="1600"/>
              </a:spcBef>
              <a:spcAft>
                <a:spcPts val="0"/>
              </a:spcAft>
              <a:buSzPts val="2000"/>
              <a:buChar char="○"/>
              <a:defRPr sz="2000"/>
            </a:lvl8pPr>
            <a:lvl9pPr indent="-355600" lvl="8" marL="4114800" algn="ctr">
              <a:spcBef>
                <a:spcPts val="1600"/>
              </a:spcBef>
              <a:spcAft>
                <a:spcPts val="1600"/>
              </a:spcAft>
              <a:buSzPts val="2000"/>
              <a:buChar char="■"/>
              <a:defRPr sz="20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893" name="Shape 189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bg>
      <p:bgPr>
        <a:solidFill>
          <a:schemeClr val="accent6"/>
        </a:solidFill>
      </p:bgPr>
    </p:bg>
    <p:spTree>
      <p:nvGrpSpPr>
        <p:cNvPr id="1894" name="Shape 1894"/>
        <p:cNvGrpSpPr/>
        <p:nvPr/>
      </p:nvGrpSpPr>
      <p:grpSpPr>
        <a:xfrm>
          <a:off x="0" y="0"/>
          <a:ext cx="0" cy="0"/>
          <a:chOff x="0" y="0"/>
          <a:chExt cx="0" cy="0"/>
        </a:xfrm>
      </p:grpSpPr>
      <p:cxnSp>
        <p:nvCxnSpPr>
          <p:cNvPr id="1895" name="Google Shape;1895;p13"/>
          <p:cNvCxnSpPr/>
          <p:nvPr/>
        </p:nvCxnSpPr>
        <p:spPr>
          <a:xfrm>
            <a:off x="1039500" y="2424889"/>
            <a:ext cx="7065000" cy="0"/>
          </a:xfrm>
          <a:prstGeom prst="straightConnector1">
            <a:avLst/>
          </a:prstGeom>
          <a:noFill/>
          <a:ln cap="flat" cmpd="sng" w="28575">
            <a:solidFill>
              <a:schemeClr val="accent1"/>
            </a:solidFill>
            <a:prstDash val="solid"/>
            <a:round/>
            <a:headEnd len="med" w="med" type="none"/>
            <a:tailEnd len="med" w="med" type="none"/>
          </a:ln>
        </p:spPr>
      </p:cxnSp>
      <p:cxnSp>
        <p:nvCxnSpPr>
          <p:cNvPr id="1896" name="Google Shape;1896;p13"/>
          <p:cNvCxnSpPr/>
          <p:nvPr/>
        </p:nvCxnSpPr>
        <p:spPr>
          <a:xfrm>
            <a:off x="1039500" y="3608864"/>
            <a:ext cx="7065000" cy="0"/>
          </a:xfrm>
          <a:prstGeom prst="straightConnector1">
            <a:avLst/>
          </a:prstGeom>
          <a:noFill/>
          <a:ln cap="flat" cmpd="sng" w="28575">
            <a:solidFill>
              <a:schemeClr val="accent1"/>
            </a:solidFill>
            <a:prstDash val="solid"/>
            <a:round/>
            <a:headEnd len="med" w="med" type="none"/>
            <a:tailEnd len="med" w="med" type="none"/>
          </a:ln>
        </p:spPr>
      </p:cxnSp>
      <p:sp>
        <p:nvSpPr>
          <p:cNvPr id="1897" name="Google Shape;1897;p1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98" name="Google Shape;1898;p13"/>
          <p:cNvSpPr txBox="1"/>
          <p:nvPr>
            <p:ph idx="2" type="title"/>
          </p:nvPr>
        </p:nvSpPr>
        <p:spPr>
          <a:xfrm>
            <a:off x="1148450" y="1397525"/>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899" name="Google Shape;1899;p13"/>
          <p:cNvSpPr txBox="1"/>
          <p:nvPr>
            <p:ph idx="1" type="subTitle"/>
          </p:nvPr>
        </p:nvSpPr>
        <p:spPr>
          <a:xfrm>
            <a:off x="1148450" y="1657334"/>
            <a:ext cx="3088800" cy="39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00" name="Google Shape;1900;p13"/>
          <p:cNvSpPr txBox="1"/>
          <p:nvPr>
            <p:ph idx="3" type="title"/>
          </p:nvPr>
        </p:nvSpPr>
        <p:spPr>
          <a:xfrm>
            <a:off x="1148450" y="2569096"/>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01" name="Google Shape;1901;p13"/>
          <p:cNvSpPr txBox="1"/>
          <p:nvPr>
            <p:ph idx="4" type="subTitle"/>
          </p:nvPr>
        </p:nvSpPr>
        <p:spPr>
          <a:xfrm>
            <a:off x="1148450" y="2828905"/>
            <a:ext cx="3088800" cy="39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02" name="Google Shape;1902;p13"/>
          <p:cNvSpPr txBox="1"/>
          <p:nvPr>
            <p:ph idx="5" type="title"/>
          </p:nvPr>
        </p:nvSpPr>
        <p:spPr>
          <a:xfrm>
            <a:off x="1148450" y="3740666"/>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03" name="Google Shape;1903;p13"/>
          <p:cNvSpPr txBox="1"/>
          <p:nvPr>
            <p:ph idx="6" type="subTitle"/>
          </p:nvPr>
        </p:nvSpPr>
        <p:spPr>
          <a:xfrm>
            <a:off x="1148450" y="4000475"/>
            <a:ext cx="30888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04" name="Google Shape;1904;p13"/>
          <p:cNvSpPr txBox="1"/>
          <p:nvPr>
            <p:ph idx="7" type="title"/>
          </p:nvPr>
        </p:nvSpPr>
        <p:spPr>
          <a:xfrm>
            <a:off x="4906750" y="1397525"/>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05" name="Google Shape;1905;p13"/>
          <p:cNvSpPr txBox="1"/>
          <p:nvPr>
            <p:ph idx="8" type="subTitle"/>
          </p:nvPr>
        </p:nvSpPr>
        <p:spPr>
          <a:xfrm>
            <a:off x="4906750" y="1657338"/>
            <a:ext cx="3088800" cy="39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06" name="Google Shape;1906;p13"/>
          <p:cNvSpPr txBox="1"/>
          <p:nvPr>
            <p:ph idx="9" type="title"/>
          </p:nvPr>
        </p:nvSpPr>
        <p:spPr>
          <a:xfrm>
            <a:off x="4906750" y="2569107"/>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07" name="Google Shape;1907;p13"/>
          <p:cNvSpPr txBox="1"/>
          <p:nvPr>
            <p:ph idx="13" type="subTitle"/>
          </p:nvPr>
        </p:nvSpPr>
        <p:spPr>
          <a:xfrm>
            <a:off x="4906750" y="2828920"/>
            <a:ext cx="3088800" cy="39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1908" name="Google Shape;1908;p13"/>
          <p:cNvGrpSpPr/>
          <p:nvPr/>
        </p:nvGrpSpPr>
        <p:grpSpPr>
          <a:xfrm>
            <a:off x="7230575" y="3501811"/>
            <a:ext cx="1540410" cy="1636035"/>
            <a:chOff x="7230575" y="3501811"/>
            <a:chExt cx="1540410" cy="1636035"/>
          </a:xfrm>
        </p:grpSpPr>
        <p:grpSp>
          <p:nvGrpSpPr>
            <p:cNvPr id="1909" name="Google Shape;1909;p13"/>
            <p:cNvGrpSpPr/>
            <p:nvPr/>
          </p:nvGrpSpPr>
          <p:grpSpPr>
            <a:xfrm>
              <a:off x="7655512" y="4362305"/>
              <a:ext cx="775528" cy="775540"/>
              <a:chOff x="7655512" y="4362305"/>
              <a:chExt cx="775528" cy="775540"/>
            </a:xfrm>
          </p:grpSpPr>
          <p:sp>
            <p:nvSpPr>
              <p:cNvPr id="1910" name="Google Shape;1910;p13"/>
              <p:cNvSpPr/>
              <p:nvPr/>
            </p:nvSpPr>
            <p:spPr>
              <a:xfrm flipH="1">
                <a:off x="7825485" y="5042204"/>
                <a:ext cx="95633" cy="95641"/>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3"/>
              <p:cNvSpPr/>
              <p:nvPr/>
            </p:nvSpPr>
            <p:spPr>
              <a:xfrm flipH="1">
                <a:off x="7921094" y="5042204"/>
                <a:ext cx="74382" cy="95641"/>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3"/>
              <p:cNvSpPr/>
              <p:nvPr/>
            </p:nvSpPr>
            <p:spPr>
              <a:xfrm flipH="1">
                <a:off x="7995449" y="5042204"/>
                <a:ext cx="85020" cy="95641"/>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3"/>
              <p:cNvSpPr/>
              <p:nvPr/>
            </p:nvSpPr>
            <p:spPr>
              <a:xfrm flipH="1">
                <a:off x="8080438" y="5042204"/>
                <a:ext cx="95649" cy="95641"/>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3"/>
              <p:cNvSpPr/>
              <p:nvPr/>
            </p:nvSpPr>
            <p:spPr>
              <a:xfrm flipH="1">
                <a:off x="7825485" y="4957212"/>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3"/>
              <p:cNvSpPr/>
              <p:nvPr/>
            </p:nvSpPr>
            <p:spPr>
              <a:xfrm flipH="1">
                <a:off x="7921094" y="4957212"/>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3"/>
              <p:cNvSpPr/>
              <p:nvPr/>
            </p:nvSpPr>
            <p:spPr>
              <a:xfrm flipH="1">
                <a:off x="7995449" y="4957212"/>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3"/>
              <p:cNvSpPr/>
              <p:nvPr/>
            </p:nvSpPr>
            <p:spPr>
              <a:xfrm flipH="1">
                <a:off x="8080438" y="4957212"/>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3"/>
              <p:cNvSpPr/>
              <p:nvPr/>
            </p:nvSpPr>
            <p:spPr>
              <a:xfrm flipH="1">
                <a:off x="7825485" y="4872228"/>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3"/>
              <p:cNvSpPr/>
              <p:nvPr/>
            </p:nvSpPr>
            <p:spPr>
              <a:xfrm flipH="1">
                <a:off x="7921094" y="4872228"/>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3"/>
              <p:cNvSpPr/>
              <p:nvPr/>
            </p:nvSpPr>
            <p:spPr>
              <a:xfrm flipH="1">
                <a:off x="7995449" y="4872228"/>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3"/>
              <p:cNvSpPr/>
              <p:nvPr/>
            </p:nvSpPr>
            <p:spPr>
              <a:xfrm flipH="1">
                <a:off x="8080438" y="4872228"/>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3"/>
              <p:cNvSpPr/>
              <p:nvPr/>
            </p:nvSpPr>
            <p:spPr>
              <a:xfrm flipH="1">
                <a:off x="7825485" y="4787235"/>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3"/>
              <p:cNvSpPr/>
              <p:nvPr/>
            </p:nvSpPr>
            <p:spPr>
              <a:xfrm flipH="1">
                <a:off x="7921094" y="4787235"/>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3"/>
              <p:cNvSpPr/>
              <p:nvPr/>
            </p:nvSpPr>
            <p:spPr>
              <a:xfrm flipH="1">
                <a:off x="7995449" y="478723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3"/>
              <p:cNvSpPr/>
              <p:nvPr/>
            </p:nvSpPr>
            <p:spPr>
              <a:xfrm flipH="1">
                <a:off x="8080438" y="4787235"/>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3"/>
              <p:cNvSpPr/>
              <p:nvPr/>
            </p:nvSpPr>
            <p:spPr>
              <a:xfrm flipH="1">
                <a:off x="7825485" y="4702251"/>
                <a:ext cx="95633" cy="85012"/>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3"/>
              <p:cNvSpPr/>
              <p:nvPr/>
            </p:nvSpPr>
            <p:spPr>
              <a:xfrm flipH="1">
                <a:off x="7921094" y="4702251"/>
                <a:ext cx="74382" cy="85012"/>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3"/>
              <p:cNvSpPr/>
              <p:nvPr/>
            </p:nvSpPr>
            <p:spPr>
              <a:xfrm flipH="1">
                <a:off x="7995449" y="4702251"/>
                <a:ext cx="85020" cy="85012"/>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3"/>
              <p:cNvSpPr/>
              <p:nvPr/>
            </p:nvSpPr>
            <p:spPr>
              <a:xfrm flipH="1">
                <a:off x="8080438" y="4702251"/>
                <a:ext cx="95649" cy="85012"/>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3"/>
              <p:cNvSpPr/>
              <p:nvPr/>
            </p:nvSpPr>
            <p:spPr>
              <a:xfrm flipH="1">
                <a:off x="7655512"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3"/>
              <p:cNvSpPr/>
              <p:nvPr/>
            </p:nvSpPr>
            <p:spPr>
              <a:xfrm flipH="1">
                <a:off x="7740496"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3"/>
              <p:cNvSpPr/>
              <p:nvPr/>
            </p:nvSpPr>
            <p:spPr>
              <a:xfrm flipH="1">
                <a:off x="7825485" y="4617267"/>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3"/>
              <p:cNvSpPr/>
              <p:nvPr/>
            </p:nvSpPr>
            <p:spPr>
              <a:xfrm flipH="1">
                <a:off x="7921094" y="4617267"/>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3"/>
              <p:cNvSpPr/>
              <p:nvPr/>
            </p:nvSpPr>
            <p:spPr>
              <a:xfrm flipH="1">
                <a:off x="7995449"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3"/>
              <p:cNvSpPr/>
              <p:nvPr/>
            </p:nvSpPr>
            <p:spPr>
              <a:xfrm flipH="1">
                <a:off x="8080438" y="4617267"/>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3"/>
              <p:cNvSpPr/>
              <p:nvPr/>
            </p:nvSpPr>
            <p:spPr>
              <a:xfrm flipH="1">
                <a:off x="8176054" y="4617267"/>
                <a:ext cx="74390" cy="85012"/>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3"/>
              <p:cNvSpPr/>
              <p:nvPr/>
            </p:nvSpPr>
            <p:spPr>
              <a:xfrm flipH="1">
                <a:off x="8250417"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3"/>
              <p:cNvSpPr/>
              <p:nvPr/>
            </p:nvSpPr>
            <p:spPr>
              <a:xfrm flipH="1">
                <a:off x="8335399" y="4617267"/>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3"/>
              <p:cNvSpPr/>
              <p:nvPr/>
            </p:nvSpPr>
            <p:spPr>
              <a:xfrm flipH="1">
                <a:off x="7655512" y="4532274"/>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3"/>
              <p:cNvSpPr/>
              <p:nvPr/>
            </p:nvSpPr>
            <p:spPr>
              <a:xfrm flipH="1">
                <a:off x="7995449" y="4532274"/>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3"/>
              <p:cNvSpPr/>
              <p:nvPr/>
            </p:nvSpPr>
            <p:spPr>
              <a:xfrm flipH="1">
                <a:off x="8335399" y="4532274"/>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3"/>
              <p:cNvSpPr/>
              <p:nvPr/>
            </p:nvSpPr>
            <p:spPr>
              <a:xfrm flipH="1">
                <a:off x="7655512" y="4447290"/>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3"/>
              <p:cNvSpPr/>
              <p:nvPr/>
            </p:nvSpPr>
            <p:spPr>
              <a:xfrm flipH="1">
                <a:off x="7995449" y="4447290"/>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3"/>
              <p:cNvSpPr/>
              <p:nvPr/>
            </p:nvSpPr>
            <p:spPr>
              <a:xfrm flipH="1">
                <a:off x="8335399" y="4447290"/>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3"/>
              <p:cNvSpPr/>
              <p:nvPr/>
            </p:nvSpPr>
            <p:spPr>
              <a:xfrm flipH="1">
                <a:off x="7655512" y="4362305"/>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3"/>
              <p:cNvSpPr/>
              <p:nvPr/>
            </p:nvSpPr>
            <p:spPr>
              <a:xfrm flipH="1">
                <a:off x="7995449" y="436230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3"/>
              <p:cNvSpPr/>
              <p:nvPr/>
            </p:nvSpPr>
            <p:spPr>
              <a:xfrm flipH="1">
                <a:off x="8335399" y="4362305"/>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8" name="Google Shape;1948;p13"/>
            <p:cNvSpPr/>
            <p:nvPr/>
          </p:nvSpPr>
          <p:spPr>
            <a:xfrm flipH="1">
              <a:off x="7315559" y="3767391"/>
              <a:ext cx="85020" cy="85020"/>
            </a:xfrm>
            <a:custGeom>
              <a:rect b="b" l="l" r="r" t="t"/>
              <a:pathLst>
                <a:path extrusionOk="0" h="10886" w="10886">
                  <a:moveTo>
                    <a:pt x="1" y="1"/>
                  </a:moveTo>
                  <a:lnTo>
                    <a:pt x="1"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3"/>
            <p:cNvSpPr/>
            <p:nvPr/>
          </p:nvSpPr>
          <p:spPr>
            <a:xfrm flipH="1">
              <a:off x="7655512" y="3767391"/>
              <a:ext cx="85012" cy="8502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3"/>
            <p:cNvSpPr/>
            <p:nvPr/>
          </p:nvSpPr>
          <p:spPr>
            <a:xfrm flipH="1">
              <a:off x="8080438" y="3671779"/>
              <a:ext cx="95649" cy="95641"/>
            </a:xfrm>
            <a:custGeom>
              <a:rect b="b" l="l" r="r" t="t"/>
              <a:pathLst>
                <a:path extrusionOk="0" h="12246" w="12247">
                  <a:moveTo>
                    <a:pt x="1" y="1"/>
                  </a:moveTo>
                  <a:lnTo>
                    <a:pt x="1" y="12246"/>
                  </a:lnTo>
                  <a:lnTo>
                    <a:pt x="12247" y="12246"/>
                  </a:lnTo>
                  <a:lnTo>
                    <a:pt x="122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3"/>
            <p:cNvSpPr/>
            <p:nvPr/>
          </p:nvSpPr>
          <p:spPr>
            <a:xfrm flipH="1">
              <a:off x="8685973" y="3597414"/>
              <a:ext cx="85012" cy="95641"/>
            </a:xfrm>
            <a:custGeom>
              <a:rect b="b" l="l" r="r" t="t"/>
              <a:pathLst>
                <a:path extrusionOk="0" h="12246" w="10885">
                  <a:moveTo>
                    <a:pt x="0" y="1"/>
                  </a:moveTo>
                  <a:lnTo>
                    <a:pt x="0" y="12245"/>
                  </a:lnTo>
                  <a:lnTo>
                    <a:pt x="10884" y="1224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3"/>
            <p:cNvSpPr/>
            <p:nvPr/>
          </p:nvSpPr>
          <p:spPr>
            <a:xfrm flipH="1">
              <a:off x="8685973" y="3767391"/>
              <a:ext cx="85012" cy="85020"/>
            </a:xfrm>
            <a:custGeom>
              <a:rect b="b" l="l" r="r" t="t"/>
              <a:pathLst>
                <a:path extrusionOk="0" h="10886" w="10885">
                  <a:moveTo>
                    <a:pt x="0" y="1"/>
                  </a:moveTo>
                  <a:lnTo>
                    <a:pt x="0" y="10885"/>
                  </a:lnTo>
                  <a:lnTo>
                    <a:pt x="10884" y="1088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3"/>
            <p:cNvSpPr/>
            <p:nvPr/>
          </p:nvSpPr>
          <p:spPr>
            <a:xfrm flipH="1">
              <a:off x="8176054" y="3501811"/>
              <a:ext cx="74390" cy="95633"/>
            </a:xfrm>
            <a:custGeom>
              <a:rect b="b" l="l" r="r" t="t"/>
              <a:pathLst>
                <a:path extrusionOk="0" h="12245" w="9525">
                  <a:moveTo>
                    <a:pt x="1" y="0"/>
                  </a:moveTo>
                  <a:lnTo>
                    <a:pt x="1" y="12245"/>
                  </a:lnTo>
                  <a:lnTo>
                    <a:pt x="9525" y="12245"/>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3"/>
            <p:cNvSpPr/>
            <p:nvPr/>
          </p:nvSpPr>
          <p:spPr>
            <a:xfrm flipH="1">
              <a:off x="8250417" y="3501811"/>
              <a:ext cx="85012" cy="95633"/>
            </a:xfrm>
            <a:custGeom>
              <a:rect b="b" l="l" r="r" t="t"/>
              <a:pathLst>
                <a:path extrusionOk="0" h="12245" w="10885">
                  <a:moveTo>
                    <a:pt x="0" y="0"/>
                  </a:moveTo>
                  <a:lnTo>
                    <a:pt x="0" y="12245"/>
                  </a:lnTo>
                  <a:lnTo>
                    <a:pt x="10885" y="12245"/>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5" name="Google Shape;1955;p13"/>
            <p:cNvGrpSpPr/>
            <p:nvPr/>
          </p:nvGrpSpPr>
          <p:grpSpPr>
            <a:xfrm>
              <a:off x="7230575" y="3501811"/>
              <a:ext cx="1540410" cy="860514"/>
              <a:chOff x="7230575" y="3501811"/>
              <a:chExt cx="1540410" cy="860514"/>
            </a:xfrm>
          </p:grpSpPr>
          <p:sp>
            <p:nvSpPr>
              <p:cNvPr id="1956" name="Google Shape;1956;p13"/>
              <p:cNvSpPr/>
              <p:nvPr/>
            </p:nvSpPr>
            <p:spPr>
              <a:xfrm flipH="1">
                <a:off x="731555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3"/>
              <p:cNvSpPr/>
              <p:nvPr/>
            </p:nvSpPr>
            <p:spPr>
              <a:xfrm flipH="1">
                <a:off x="7400551"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3"/>
              <p:cNvSpPr/>
              <p:nvPr/>
            </p:nvSpPr>
            <p:spPr>
              <a:xfrm flipH="1">
                <a:off x="7485535" y="4277321"/>
                <a:ext cx="85012" cy="85004"/>
              </a:xfrm>
              <a:custGeom>
                <a:rect b="b" l="l" r="r" t="t"/>
                <a:pathLst>
                  <a:path extrusionOk="0" h="10884" w="10885">
                    <a:moveTo>
                      <a:pt x="0" y="0"/>
                    </a:moveTo>
                    <a:lnTo>
                      <a:pt x="0" y="10884"/>
                    </a:lnTo>
                    <a:lnTo>
                      <a:pt x="10884" y="1088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3"/>
              <p:cNvSpPr/>
              <p:nvPr/>
            </p:nvSpPr>
            <p:spPr>
              <a:xfrm flipH="1">
                <a:off x="7570520"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3"/>
              <p:cNvSpPr/>
              <p:nvPr/>
            </p:nvSpPr>
            <p:spPr>
              <a:xfrm flipH="1">
                <a:off x="7655512"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3"/>
              <p:cNvSpPr/>
              <p:nvPr/>
            </p:nvSpPr>
            <p:spPr>
              <a:xfrm flipH="1">
                <a:off x="7740496"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3"/>
              <p:cNvSpPr/>
              <p:nvPr/>
            </p:nvSpPr>
            <p:spPr>
              <a:xfrm flipH="1">
                <a:off x="7825485" y="4277321"/>
                <a:ext cx="95633" cy="85004"/>
              </a:xfrm>
              <a:custGeom>
                <a:rect b="b" l="l" r="r" t="t"/>
                <a:pathLst>
                  <a:path extrusionOk="0" h="10884" w="12245">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3"/>
              <p:cNvSpPr/>
              <p:nvPr/>
            </p:nvSpPr>
            <p:spPr>
              <a:xfrm flipH="1">
                <a:off x="7921094" y="4277321"/>
                <a:ext cx="74382" cy="85004"/>
              </a:xfrm>
              <a:custGeom>
                <a:rect b="b" l="l" r="r" t="t"/>
                <a:pathLst>
                  <a:path extrusionOk="0" h="10884" w="9524">
                    <a:moveTo>
                      <a:pt x="0" y="0"/>
                    </a:moveTo>
                    <a:lnTo>
                      <a:pt x="0" y="10884"/>
                    </a:lnTo>
                    <a:lnTo>
                      <a:pt x="9523" y="1088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3"/>
              <p:cNvSpPr/>
              <p:nvPr/>
            </p:nvSpPr>
            <p:spPr>
              <a:xfrm flipH="1">
                <a:off x="799544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3"/>
              <p:cNvSpPr/>
              <p:nvPr/>
            </p:nvSpPr>
            <p:spPr>
              <a:xfrm flipH="1">
                <a:off x="8080438" y="4277321"/>
                <a:ext cx="95649" cy="85004"/>
              </a:xfrm>
              <a:custGeom>
                <a:rect b="b" l="l" r="r" t="t"/>
                <a:pathLst>
                  <a:path extrusionOk="0" h="10884" w="12247">
                    <a:moveTo>
                      <a:pt x="1" y="0"/>
                    </a:moveTo>
                    <a:lnTo>
                      <a:pt x="1" y="10884"/>
                    </a:lnTo>
                    <a:lnTo>
                      <a:pt x="12247" y="1088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3"/>
              <p:cNvSpPr/>
              <p:nvPr/>
            </p:nvSpPr>
            <p:spPr>
              <a:xfrm flipH="1">
                <a:off x="8176054"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3"/>
              <p:cNvSpPr/>
              <p:nvPr/>
            </p:nvSpPr>
            <p:spPr>
              <a:xfrm flipH="1">
                <a:off x="825041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3"/>
              <p:cNvSpPr/>
              <p:nvPr/>
            </p:nvSpPr>
            <p:spPr>
              <a:xfrm flipH="1">
                <a:off x="8335399" y="4277321"/>
                <a:ext cx="95641" cy="85004"/>
              </a:xfrm>
              <a:custGeom>
                <a:rect b="b" l="l" r="r" t="t"/>
                <a:pathLst>
                  <a:path extrusionOk="0" h="10884" w="12246">
                    <a:moveTo>
                      <a:pt x="1" y="0"/>
                    </a:moveTo>
                    <a:lnTo>
                      <a:pt x="1"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3"/>
              <p:cNvSpPr/>
              <p:nvPr/>
            </p:nvSpPr>
            <p:spPr>
              <a:xfrm flipH="1">
                <a:off x="8431015"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3"/>
              <p:cNvSpPr/>
              <p:nvPr/>
            </p:nvSpPr>
            <p:spPr>
              <a:xfrm flipH="1">
                <a:off x="850537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3"/>
              <p:cNvSpPr/>
              <p:nvPr/>
            </p:nvSpPr>
            <p:spPr>
              <a:xfrm flipH="1">
                <a:off x="8590359" y="4277321"/>
                <a:ext cx="95641" cy="85004"/>
              </a:xfrm>
              <a:custGeom>
                <a:rect b="b" l="l" r="r" t="t"/>
                <a:pathLst>
                  <a:path extrusionOk="0" h="10884" w="12246">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3"/>
              <p:cNvSpPr/>
              <p:nvPr/>
            </p:nvSpPr>
            <p:spPr>
              <a:xfrm flipH="1">
                <a:off x="731555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3"/>
              <p:cNvSpPr/>
              <p:nvPr/>
            </p:nvSpPr>
            <p:spPr>
              <a:xfrm flipH="1">
                <a:off x="7400551"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3"/>
              <p:cNvSpPr/>
              <p:nvPr/>
            </p:nvSpPr>
            <p:spPr>
              <a:xfrm flipH="1">
                <a:off x="7485535" y="4181710"/>
                <a:ext cx="85012" cy="95641"/>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3"/>
              <p:cNvSpPr/>
              <p:nvPr/>
            </p:nvSpPr>
            <p:spPr>
              <a:xfrm flipH="1">
                <a:off x="7570520"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3"/>
              <p:cNvSpPr/>
              <p:nvPr/>
            </p:nvSpPr>
            <p:spPr>
              <a:xfrm flipH="1">
                <a:off x="7655512"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3"/>
              <p:cNvSpPr/>
              <p:nvPr/>
            </p:nvSpPr>
            <p:spPr>
              <a:xfrm flipH="1">
                <a:off x="7740496"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3"/>
              <p:cNvSpPr/>
              <p:nvPr/>
            </p:nvSpPr>
            <p:spPr>
              <a:xfrm flipH="1">
                <a:off x="7825485" y="4181710"/>
                <a:ext cx="95633" cy="95641"/>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3"/>
              <p:cNvSpPr/>
              <p:nvPr/>
            </p:nvSpPr>
            <p:spPr>
              <a:xfrm flipH="1">
                <a:off x="7921094" y="4181710"/>
                <a:ext cx="74382" cy="95641"/>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3"/>
              <p:cNvSpPr/>
              <p:nvPr/>
            </p:nvSpPr>
            <p:spPr>
              <a:xfrm flipH="1">
                <a:off x="799544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3"/>
              <p:cNvSpPr/>
              <p:nvPr/>
            </p:nvSpPr>
            <p:spPr>
              <a:xfrm flipH="1">
                <a:off x="8080438" y="4181710"/>
                <a:ext cx="95649" cy="95641"/>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3"/>
              <p:cNvSpPr/>
              <p:nvPr/>
            </p:nvSpPr>
            <p:spPr>
              <a:xfrm flipH="1">
                <a:off x="8176054"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3"/>
              <p:cNvSpPr/>
              <p:nvPr/>
            </p:nvSpPr>
            <p:spPr>
              <a:xfrm flipH="1">
                <a:off x="825041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3"/>
              <p:cNvSpPr/>
              <p:nvPr/>
            </p:nvSpPr>
            <p:spPr>
              <a:xfrm flipH="1">
                <a:off x="8335399" y="4181710"/>
                <a:ext cx="95641" cy="95641"/>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3"/>
              <p:cNvSpPr/>
              <p:nvPr/>
            </p:nvSpPr>
            <p:spPr>
              <a:xfrm flipH="1">
                <a:off x="8431015"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3"/>
              <p:cNvSpPr/>
              <p:nvPr/>
            </p:nvSpPr>
            <p:spPr>
              <a:xfrm flipH="1">
                <a:off x="850537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3"/>
              <p:cNvSpPr/>
              <p:nvPr/>
            </p:nvSpPr>
            <p:spPr>
              <a:xfrm flipH="1">
                <a:off x="8590359" y="4181710"/>
                <a:ext cx="95641" cy="95641"/>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3"/>
              <p:cNvSpPr/>
              <p:nvPr/>
            </p:nvSpPr>
            <p:spPr>
              <a:xfrm flipH="1">
                <a:off x="731555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3"/>
              <p:cNvSpPr/>
              <p:nvPr/>
            </p:nvSpPr>
            <p:spPr>
              <a:xfrm flipH="1">
                <a:off x="7400551"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3"/>
              <p:cNvSpPr/>
              <p:nvPr/>
            </p:nvSpPr>
            <p:spPr>
              <a:xfrm flipH="1">
                <a:off x="7485535" y="4107344"/>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3"/>
              <p:cNvSpPr/>
              <p:nvPr/>
            </p:nvSpPr>
            <p:spPr>
              <a:xfrm flipH="1">
                <a:off x="7570520"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3"/>
              <p:cNvSpPr/>
              <p:nvPr/>
            </p:nvSpPr>
            <p:spPr>
              <a:xfrm flipH="1">
                <a:off x="7655512"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3"/>
              <p:cNvSpPr/>
              <p:nvPr/>
            </p:nvSpPr>
            <p:spPr>
              <a:xfrm flipH="1">
                <a:off x="7740496"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3"/>
              <p:cNvSpPr/>
              <p:nvPr/>
            </p:nvSpPr>
            <p:spPr>
              <a:xfrm flipH="1">
                <a:off x="7825485" y="4107344"/>
                <a:ext cx="95633" cy="74390"/>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3"/>
              <p:cNvSpPr/>
              <p:nvPr/>
            </p:nvSpPr>
            <p:spPr>
              <a:xfrm flipH="1">
                <a:off x="7921094" y="4107344"/>
                <a:ext cx="74382" cy="74390"/>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3"/>
              <p:cNvSpPr/>
              <p:nvPr/>
            </p:nvSpPr>
            <p:spPr>
              <a:xfrm flipH="1">
                <a:off x="799544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3"/>
              <p:cNvSpPr/>
              <p:nvPr/>
            </p:nvSpPr>
            <p:spPr>
              <a:xfrm flipH="1">
                <a:off x="8080438" y="4107344"/>
                <a:ext cx="95649" cy="74390"/>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3"/>
              <p:cNvSpPr/>
              <p:nvPr/>
            </p:nvSpPr>
            <p:spPr>
              <a:xfrm flipH="1">
                <a:off x="8176054"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3"/>
              <p:cNvSpPr/>
              <p:nvPr/>
            </p:nvSpPr>
            <p:spPr>
              <a:xfrm flipH="1">
                <a:off x="825041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3"/>
              <p:cNvSpPr/>
              <p:nvPr/>
            </p:nvSpPr>
            <p:spPr>
              <a:xfrm flipH="1">
                <a:off x="8335399" y="4107344"/>
                <a:ext cx="95641" cy="74390"/>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3"/>
              <p:cNvSpPr/>
              <p:nvPr/>
            </p:nvSpPr>
            <p:spPr>
              <a:xfrm flipH="1">
                <a:off x="8431015"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3"/>
              <p:cNvSpPr/>
              <p:nvPr/>
            </p:nvSpPr>
            <p:spPr>
              <a:xfrm flipH="1">
                <a:off x="850537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3"/>
              <p:cNvSpPr/>
              <p:nvPr/>
            </p:nvSpPr>
            <p:spPr>
              <a:xfrm flipH="1">
                <a:off x="8590359" y="4107344"/>
                <a:ext cx="95641" cy="74390"/>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3"/>
              <p:cNvSpPr/>
              <p:nvPr/>
            </p:nvSpPr>
            <p:spPr>
              <a:xfrm flipH="1">
                <a:off x="731555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3"/>
              <p:cNvSpPr/>
              <p:nvPr/>
            </p:nvSpPr>
            <p:spPr>
              <a:xfrm flipH="1">
                <a:off x="7400551"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3"/>
              <p:cNvSpPr/>
              <p:nvPr/>
            </p:nvSpPr>
            <p:spPr>
              <a:xfrm flipH="1">
                <a:off x="7485535"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3"/>
              <p:cNvSpPr/>
              <p:nvPr/>
            </p:nvSpPr>
            <p:spPr>
              <a:xfrm flipH="1">
                <a:off x="7570520"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3"/>
              <p:cNvSpPr/>
              <p:nvPr/>
            </p:nvSpPr>
            <p:spPr>
              <a:xfrm flipH="1">
                <a:off x="7655512"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3"/>
              <p:cNvSpPr/>
              <p:nvPr/>
            </p:nvSpPr>
            <p:spPr>
              <a:xfrm flipH="1">
                <a:off x="7740496"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3"/>
              <p:cNvSpPr/>
              <p:nvPr/>
            </p:nvSpPr>
            <p:spPr>
              <a:xfrm flipH="1">
                <a:off x="7825485" y="4022352"/>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3"/>
              <p:cNvSpPr/>
              <p:nvPr/>
            </p:nvSpPr>
            <p:spPr>
              <a:xfrm flipH="1">
                <a:off x="7921094" y="4022352"/>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3"/>
              <p:cNvSpPr/>
              <p:nvPr/>
            </p:nvSpPr>
            <p:spPr>
              <a:xfrm flipH="1">
                <a:off x="799544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3"/>
              <p:cNvSpPr/>
              <p:nvPr/>
            </p:nvSpPr>
            <p:spPr>
              <a:xfrm flipH="1">
                <a:off x="8080438" y="4022352"/>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3"/>
              <p:cNvSpPr/>
              <p:nvPr/>
            </p:nvSpPr>
            <p:spPr>
              <a:xfrm flipH="1">
                <a:off x="8176054"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3"/>
              <p:cNvSpPr/>
              <p:nvPr/>
            </p:nvSpPr>
            <p:spPr>
              <a:xfrm flipH="1">
                <a:off x="825041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3"/>
              <p:cNvSpPr/>
              <p:nvPr/>
            </p:nvSpPr>
            <p:spPr>
              <a:xfrm flipH="1">
                <a:off x="8335399" y="4022352"/>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3"/>
              <p:cNvSpPr/>
              <p:nvPr/>
            </p:nvSpPr>
            <p:spPr>
              <a:xfrm flipH="1">
                <a:off x="8431015"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3"/>
              <p:cNvSpPr/>
              <p:nvPr/>
            </p:nvSpPr>
            <p:spPr>
              <a:xfrm flipH="1">
                <a:off x="850537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3"/>
              <p:cNvSpPr/>
              <p:nvPr/>
            </p:nvSpPr>
            <p:spPr>
              <a:xfrm flipH="1">
                <a:off x="8590359" y="4022352"/>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3"/>
              <p:cNvSpPr/>
              <p:nvPr/>
            </p:nvSpPr>
            <p:spPr>
              <a:xfrm flipH="1">
                <a:off x="731555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3"/>
              <p:cNvSpPr/>
              <p:nvPr/>
            </p:nvSpPr>
            <p:spPr>
              <a:xfrm flipH="1">
                <a:off x="7400551"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3"/>
              <p:cNvSpPr/>
              <p:nvPr/>
            </p:nvSpPr>
            <p:spPr>
              <a:xfrm flipH="1">
                <a:off x="7485535" y="3926748"/>
                <a:ext cx="85012" cy="95633"/>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3"/>
              <p:cNvSpPr/>
              <p:nvPr/>
            </p:nvSpPr>
            <p:spPr>
              <a:xfrm flipH="1">
                <a:off x="7570520"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3"/>
              <p:cNvSpPr/>
              <p:nvPr/>
            </p:nvSpPr>
            <p:spPr>
              <a:xfrm flipH="1">
                <a:off x="7655512"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3"/>
              <p:cNvSpPr/>
              <p:nvPr/>
            </p:nvSpPr>
            <p:spPr>
              <a:xfrm flipH="1">
                <a:off x="7740496"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3"/>
              <p:cNvSpPr/>
              <p:nvPr/>
            </p:nvSpPr>
            <p:spPr>
              <a:xfrm flipH="1">
                <a:off x="7825485" y="3926748"/>
                <a:ext cx="95633" cy="95633"/>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3"/>
              <p:cNvSpPr/>
              <p:nvPr/>
            </p:nvSpPr>
            <p:spPr>
              <a:xfrm flipH="1">
                <a:off x="7921094" y="3926748"/>
                <a:ext cx="74382" cy="95633"/>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3"/>
              <p:cNvSpPr/>
              <p:nvPr/>
            </p:nvSpPr>
            <p:spPr>
              <a:xfrm flipH="1">
                <a:off x="799544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3"/>
              <p:cNvSpPr/>
              <p:nvPr/>
            </p:nvSpPr>
            <p:spPr>
              <a:xfrm flipH="1">
                <a:off x="8080438" y="3926748"/>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3"/>
              <p:cNvSpPr/>
              <p:nvPr/>
            </p:nvSpPr>
            <p:spPr>
              <a:xfrm flipH="1">
                <a:off x="8176054"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3"/>
              <p:cNvSpPr/>
              <p:nvPr/>
            </p:nvSpPr>
            <p:spPr>
              <a:xfrm flipH="1">
                <a:off x="825041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3"/>
              <p:cNvSpPr/>
              <p:nvPr/>
            </p:nvSpPr>
            <p:spPr>
              <a:xfrm flipH="1">
                <a:off x="8335399" y="3926748"/>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3"/>
              <p:cNvSpPr/>
              <p:nvPr/>
            </p:nvSpPr>
            <p:spPr>
              <a:xfrm flipH="1">
                <a:off x="8431015"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3"/>
              <p:cNvSpPr/>
              <p:nvPr/>
            </p:nvSpPr>
            <p:spPr>
              <a:xfrm flipH="1">
                <a:off x="850537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3"/>
              <p:cNvSpPr/>
              <p:nvPr/>
            </p:nvSpPr>
            <p:spPr>
              <a:xfrm flipH="1">
                <a:off x="8590359" y="3926748"/>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3"/>
              <p:cNvSpPr/>
              <p:nvPr/>
            </p:nvSpPr>
            <p:spPr>
              <a:xfrm flipH="1">
                <a:off x="731555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3"/>
              <p:cNvSpPr/>
              <p:nvPr/>
            </p:nvSpPr>
            <p:spPr>
              <a:xfrm flipH="1">
                <a:off x="7400551"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3"/>
              <p:cNvSpPr/>
              <p:nvPr/>
            </p:nvSpPr>
            <p:spPr>
              <a:xfrm flipH="1">
                <a:off x="7485535" y="3852383"/>
                <a:ext cx="85012" cy="74390"/>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3"/>
              <p:cNvSpPr/>
              <p:nvPr/>
            </p:nvSpPr>
            <p:spPr>
              <a:xfrm flipH="1">
                <a:off x="7570520"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3"/>
              <p:cNvSpPr/>
              <p:nvPr/>
            </p:nvSpPr>
            <p:spPr>
              <a:xfrm flipH="1">
                <a:off x="7655512"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3"/>
              <p:cNvSpPr/>
              <p:nvPr/>
            </p:nvSpPr>
            <p:spPr>
              <a:xfrm flipH="1">
                <a:off x="7740496"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3"/>
              <p:cNvSpPr/>
              <p:nvPr/>
            </p:nvSpPr>
            <p:spPr>
              <a:xfrm flipH="1">
                <a:off x="7825485" y="3852383"/>
                <a:ext cx="95633" cy="74390"/>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3"/>
              <p:cNvSpPr/>
              <p:nvPr/>
            </p:nvSpPr>
            <p:spPr>
              <a:xfrm flipH="1">
                <a:off x="7921094" y="3852383"/>
                <a:ext cx="74382" cy="74390"/>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3"/>
              <p:cNvSpPr/>
              <p:nvPr/>
            </p:nvSpPr>
            <p:spPr>
              <a:xfrm flipH="1">
                <a:off x="799544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3"/>
              <p:cNvSpPr/>
              <p:nvPr/>
            </p:nvSpPr>
            <p:spPr>
              <a:xfrm flipH="1">
                <a:off x="8080438" y="3852383"/>
                <a:ext cx="95649" cy="74390"/>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3"/>
              <p:cNvSpPr/>
              <p:nvPr/>
            </p:nvSpPr>
            <p:spPr>
              <a:xfrm flipH="1">
                <a:off x="8176054"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3"/>
              <p:cNvSpPr/>
              <p:nvPr/>
            </p:nvSpPr>
            <p:spPr>
              <a:xfrm flipH="1">
                <a:off x="825041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3"/>
              <p:cNvSpPr/>
              <p:nvPr/>
            </p:nvSpPr>
            <p:spPr>
              <a:xfrm flipH="1">
                <a:off x="8335399" y="3852383"/>
                <a:ext cx="95641" cy="74390"/>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3"/>
              <p:cNvSpPr/>
              <p:nvPr/>
            </p:nvSpPr>
            <p:spPr>
              <a:xfrm flipH="1">
                <a:off x="8431015"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3"/>
              <p:cNvSpPr/>
              <p:nvPr/>
            </p:nvSpPr>
            <p:spPr>
              <a:xfrm flipH="1">
                <a:off x="850537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3"/>
              <p:cNvSpPr/>
              <p:nvPr/>
            </p:nvSpPr>
            <p:spPr>
              <a:xfrm flipH="1">
                <a:off x="8590359" y="3852383"/>
                <a:ext cx="95641" cy="74390"/>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3"/>
              <p:cNvSpPr/>
              <p:nvPr/>
            </p:nvSpPr>
            <p:spPr>
              <a:xfrm flipH="1">
                <a:off x="7230575" y="4192329"/>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3"/>
              <p:cNvSpPr/>
              <p:nvPr/>
            </p:nvSpPr>
            <p:spPr>
              <a:xfrm flipH="1">
                <a:off x="7230575" y="4117963"/>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3"/>
              <p:cNvSpPr/>
              <p:nvPr/>
            </p:nvSpPr>
            <p:spPr>
              <a:xfrm flipH="1">
                <a:off x="7230575" y="4022352"/>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3"/>
              <p:cNvSpPr/>
              <p:nvPr/>
            </p:nvSpPr>
            <p:spPr>
              <a:xfrm flipH="1">
                <a:off x="7230575" y="3937368"/>
                <a:ext cx="85012" cy="85012"/>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3"/>
              <p:cNvSpPr/>
              <p:nvPr/>
            </p:nvSpPr>
            <p:spPr>
              <a:xfrm flipH="1">
                <a:off x="7230575" y="3863002"/>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3"/>
              <p:cNvSpPr/>
              <p:nvPr/>
            </p:nvSpPr>
            <p:spPr>
              <a:xfrm flipH="1">
                <a:off x="7400551"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3"/>
              <p:cNvSpPr/>
              <p:nvPr/>
            </p:nvSpPr>
            <p:spPr>
              <a:xfrm flipH="1">
                <a:off x="7485535" y="3767391"/>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3"/>
              <p:cNvSpPr/>
              <p:nvPr/>
            </p:nvSpPr>
            <p:spPr>
              <a:xfrm flipH="1">
                <a:off x="7570520"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3"/>
              <p:cNvSpPr/>
              <p:nvPr/>
            </p:nvSpPr>
            <p:spPr>
              <a:xfrm flipH="1">
                <a:off x="7740496"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3"/>
              <p:cNvSpPr/>
              <p:nvPr/>
            </p:nvSpPr>
            <p:spPr>
              <a:xfrm flipH="1">
                <a:off x="7825485" y="3767391"/>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3"/>
              <p:cNvSpPr/>
              <p:nvPr/>
            </p:nvSpPr>
            <p:spPr>
              <a:xfrm flipH="1">
                <a:off x="7921094" y="3767391"/>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3"/>
              <p:cNvSpPr/>
              <p:nvPr/>
            </p:nvSpPr>
            <p:spPr>
              <a:xfrm flipH="1">
                <a:off x="7995449"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3"/>
              <p:cNvSpPr/>
              <p:nvPr/>
            </p:nvSpPr>
            <p:spPr>
              <a:xfrm flipH="1">
                <a:off x="8080438" y="3767391"/>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3"/>
              <p:cNvSpPr/>
              <p:nvPr/>
            </p:nvSpPr>
            <p:spPr>
              <a:xfrm flipH="1">
                <a:off x="8176054"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3"/>
              <p:cNvSpPr/>
              <p:nvPr/>
            </p:nvSpPr>
            <p:spPr>
              <a:xfrm flipH="1">
                <a:off x="825041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3"/>
              <p:cNvSpPr/>
              <p:nvPr/>
            </p:nvSpPr>
            <p:spPr>
              <a:xfrm flipH="1">
                <a:off x="8335399" y="3767391"/>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3"/>
              <p:cNvSpPr/>
              <p:nvPr/>
            </p:nvSpPr>
            <p:spPr>
              <a:xfrm flipH="1">
                <a:off x="8431015"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3"/>
              <p:cNvSpPr/>
              <p:nvPr/>
            </p:nvSpPr>
            <p:spPr>
              <a:xfrm flipH="1">
                <a:off x="850537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3"/>
              <p:cNvSpPr/>
              <p:nvPr/>
            </p:nvSpPr>
            <p:spPr>
              <a:xfrm flipH="1">
                <a:off x="8590359" y="3767391"/>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3"/>
              <p:cNvSpPr/>
              <p:nvPr/>
            </p:nvSpPr>
            <p:spPr>
              <a:xfrm flipH="1">
                <a:off x="8176054"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3"/>
              <p:cNvSpPr/>
              <p:nvPr/>
            </p:nvSpPr>
            <p:spPr>
              <a:xfrm flipH="1">
                <a:off x="825041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3"/>
              <p:cNvSpPr/>
              <p:nvPr/>
            </p:nvSpPr>
            <p:spPr>
              <a:xfrm flipH="1">
                <a:off x="8335399" y="3671779"/>
                <a:ext cx="95641" cy="95641"/>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3"/>
              <p:cNvSpPr/>
              <p:nvPr/>
            </p:nvSpPr>
            <p:spPr>
              <a:xfrm flipH="1">
                <a:off x="8431015"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3"/>
              <p:cNvSpPr/>
              <p:nvPr/>
            </p:nvSpPr>
            <p:spPr>
              <a:xfrm flipH="1">
                <a:off x="850537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3"/>
              <p:cNvSpPr/>
              <p:nvPr/>
            </p:nvSpPr>
            <p:spPr>
              <a:xfrm flipH="1">
                <a:off x="8590359" y="3671779"/>
                <a:ext cx="95641" cy="95641"/>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3"/>
              <p:cNvSpPr/>
              <p:nvPr/>
            </p:nvSpPr>
            <p:spPr>
              <a:xfrm flipH="1">
                <a:off x="8080438" y="3597414"/>
                <a:ext cx="95649" cy="74390"/>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3"/>
              <p:cNvSpPr/>
              <p:nvPr/>
            </p:nvSpPr>
            <p:spPr>
              <a:xfrm flipH="1">
                <a:off x="8176054"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3"/>
              <p:cNvSpPr/>
              <p:nvPr/>
            </p:nvSpPr>
            <p:spPr>
              <a:xfrm flipH="1">
                <a:off x="825041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3"/>
              <p:cNvSpPr/>
              <p:nvPr/>
            </p:nvSpPr>
            <p:spPr>
              <a:xfrm flipH="1">
                <a:off x="8335399" y="3597414"/>
                <a:ext cx="95641" cy="74390"/>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3"/>
              <p:cNvSpPr/>
              <p:nvPr/>
            </p:nvSpPr>
            <p:spPr>
              <a:xfrm flipH="1">
                <a:off x="8431015"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3"/>
              <p:cNvSpPr/>
              <p:nvPr/>
            </p:nvSpPr>
            <p:spPr>
              <a:xfrm flipH="1">
                <a:off x="850537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3"/>
              <p:cNvSpPr/>
              <p:nvPr/>
            </p:nvSpPr>
            <p:spPr>
              <a:xfrm flipH="1">
                <a:off x="8590359" y="3597414"/>
                <a:ext cx="95641" cy="74390"/>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3"/>
              <p:cNvSpPr/>
              <p:nvPr/>
            </p:nvSpPr>
            <p:spPr>
              <a:xfrm flipH="1">
                <a:off x="8685973" y="3693026"/>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3"/>
              <p:cNvSpPr/>
              <p:nvPr/>
            </p:nvSpPr>
            <p:spPr>
              <a:xfrm flipH="1">
                <a:off x="8685973" y="3852383"/>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3"/>
              <p:cNvSpPr/>
              <p:nvPr/>
            </p:nvSpPr>
            <p:spPr>
              <a:xfrm flipH="1">
                <a:off x="8685973" y="3937368"/>
                <a:ext cx="85012" cy="85012"/>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3"/>
              <p:cNvSpPr/>
              <p:nvPr/>
            </p:nvSpPr>
            <p:spPr>
              <a:xfrm flipH="1">
                <a:off x="8685973"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3"/>
              <p:cNvSpPr/>
              <p:nvPr/>
            </p:nvSpPr>
            <p:spPr>
              <a:xfrm flipH="1">
                <a:off x="8685973" y="4107344"/>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3"/>
              <p:cNvSpPr/>
              <p:nvPr/>
            </p:nvSpPr>
            <p:spPr>
              <a:xfrm flipH="1">
                <a:off x="8685973" y="4192329"/>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3"/>
              <p:cNvSpPr/>
              <p:nvPr/>
            </p:nvSpPr>
            <p:spPr>
              <a:xfrm flipH="1">
                <a:off x="8080438" y="3501811"/>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3"/>
              <p:cNvSpPr/>
              <p:nvPr/>
            </p:nvSpPr>
            <p:spPr>
              <a:xfrm flipH="1">
                <a:off x="8335399" y="3501811"/>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3"/>
              <p:cNvSpPr/>
              <p:nvPr/>
            </p:nvSpPr>
            <p:spPr>
              <a:xfrm flipH="1">
                <a:off x="8431015" y="3501811"/>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3"/>
              <p:cNvSpPr/>
              <p:nvPr/>
            </p:nvSpPr>
            <p:spPr>
              <a:xfrm flipH="1">
                <a:off x="8505377" y="3501811"/>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3"/>
              <p:cNvSpPr/>
              <p:nvPr/>
            </p:nvSpPr>
            <p:spPr>
              <a:xfrm flipH="1">
                <a:off x="8590359" y="3501811"/>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95" name="Google Shape;2095;p13"/>
          <p:cNvGrpSpPr/>
          <p:nvPr/>
        </p:nvGrpSpPr>
        <p:grpSpPr>
          <a:xfrm>
            <a:off x="6163859" y="4325295"/>
            <a:ext cx="1007280" cy="1069810"/>
            <a:chOff x="6163859" y="4325295"/>
            <a:chExt cx="1007280" cy="1069810"/>
          </a:xfrm>
        </p:grpSpPr>
        <p:sp>
          <p:nvSpPr>
            <p:cNvPr id="2096" name="Google Shape;2096;p13"/>
            <p:cNvSpPr/>
            <p:nvPr/>
          </p:nvSpPr>
          <p:spPr>
            <a:xfrm>
              <a:off x="6719586" y="5332558"/>
              <a:ext cx="62541" cy="62546"/>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3"/>
            <p:cNvSpPr/>
            <p:nvPr/>
          </p:nvSpPr>
          <p:spPr>
            <a:xfrm>
              <a:off x="6670963" y="5332558"/>
              <a:ext cx="48644" cy="62546"/>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3"/>
            <p:cNvSpPr/>
            <p:nvPr/>
          </p:nvSpPr>
          <p:spPr>
            <a:xfrm>
              <a:off x="6615387" y="5332558"/>
              <a:ext cx="55600" cy="62546"/>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3"/>
            <p:cNvSpPr/>
            <p:nvPr/>
          </p:nvSpPr>
          <p:spPr>
            <a:xfrm>
              <a:off x="6552862" y="5332558"/>
              <a:ext cx="62552" cy="62546"/>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3"/>
            <p:cNvSpPr/>
            <p:nvPr/>
          </p:nvSpPr>
          <p:spPr>
            <a:xfrm>
              <a:off x="6719586" y="5276982"/>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3"/>
            <p:cNvSpPr/>
            <p:nvPr/>
          </p:nvSpPr>
          <p:spPr>
            <a:xfrm>
              <a:off x="6670963" y="5276982"/>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3"/>
            <p:cNvSpPr/>
            <p:nvPr/>
          </p:nvSpPr>
          <p:spPr>
            <a:xfrm>
              <a:off x="6615387" y="527698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3"/>
            <p:cNvSpPr/>
            <p:nvPr/>
          </p:nvSpPr>
          <p:spPr>
            <a:xfrm>
              <a:off x="6552862" y="5276982"/>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3"/>
            <p:cNvSpPr/>
            <p:nvPr/>
          </p:nvSpPr>
          <p:spPr>
            <a:xfrm>
              <a:off x="6719586" y="522141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3"/>
            <p:cNvSpPr/>
            <p:nvPr/>
          </p:nvSpPr>
          <p:spPr>
            <a:xfrm>
              <a:off x="6670963" y="522141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3"/>
            <p:cNvSpPr/>
            <p:nvPr/>
          </p:nvSpPr>
          <p:spPr>
            <a:xfrm>
              <a:off x="6615387" y="522141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3"/>
            <p:cNvSpPr/>
            <p:nvPr/>
          </p:nvSpPr>
          <p:spPr>
            <a:xfrm>
              <a:off x="6552862" y="522141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3"/>
            <p:cNvSpPr/>
            <p:nvPr/>
          </p:nvSpPr>
          <p:spPr>
            <a:xfrm>
              <a:off x="6719586" y="5165834"/>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3"/>
            <p:cNvSpPr/>
            <p:nvPr/>
          </p:nvSpPr>
          <p:spPr>
            <a:xfrm>
              <a:off x="6670963" y="5165834"/>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3"/>
            <p:cNvSpPr/>
            <p:nvPr/>
          </p:nvSpPr>
          <p:spPr>
            <a:xfrm>
              <a:off x="6615387" y="5165834"/>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3"/>
            <p:cNvSpPr/>
            <p:nvPr/>
          </p:nvSpPr>
          <p:spPr>
            <a:xfrm>
              <a:off x="6552862" y="5165834"/>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3"/>
            <p:cNvSpPr/>
            <p:nvPr/>
          </p:nvSpPr>
          <p:spPr>
            <a:xfrm>
              <a:off x="6719586" y="5110263"/>
              <a:ext cx="62541" cy="55595"/>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3"/>
            <p:cNvSpPr/>
            <p:nvPr/>
          </p:nvSpPr>
          <p:spPr>
            <a:xfrm>
              <a:off x="6670963" y="5110263"/>
              <a:ext cx="48644" cy="55595"/>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3"/>
            <p:cNvSpPr/>
            <p:nvPr/>
          </p:nvSpPr>
          <p:spPr>
            <a:xfrm>
              <a:off x="6615387" y="5110263"/>
              <a:ext cx="55600" cy="55595"/>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3"/>
            <p:cNvSpPr/>
            <p:nvPr/>
          </p:nvSpPr>
          <p:spPr>
            <a:xfrm>
              <a:off x="6552862" y="5110263"/>
              <a:ext cx="62552" cy="55595"/>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3"/>
            <p:cNvSpPr/>
            <p:nvPr/>
          </p:nvSpPr>
          <p:spPr>
            <a:xfrm>
              <a:off x="6837677"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3"/>
            <p:cNvSpPr/>
            <p:nvPr/>
          </p:nvSpPr>
          <p:spPr>
            <a:xfrm>
              <a:off x="6782101"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3"/>
            <p:cNvSpPr/>
            <p:nvPr/>
          </p:nvSpPr>
          <p:spPr>
            <a:xfrm>
              <a:off x="6719586" y="505469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3"/>
            <p:cNvSpPr/>
            <p:nvPr/>
          </p:nvSpPr>
          <p:spPr>
            <a:xfrm>
              <a:off x="6670963" y="505469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3"/>
            <p:cNvSpPr/>
            <p:nvPr/>
          </p:nvSpPr>
          <p:spPr>
            <a:xfrm>
              <a:off x="6615387"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3"/>
            <p:cNvSpPr/>
            <p:nvPr/>
          </p:nvSpPr>
          <p:spPr>
            <a:xfrm>
              <a:off x="6552862" y="505469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3"/>
            <p:cNvSpPr/>
            <p:nvPr/>
          </p:nvSpPr>
          <p:spPr>
            <a:xfrm>
              <a:off x="6504240" y="5054691"/>
              <a:ext cx="48649" cy="55595"/>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3"/>
            <p:cNvSpPr/>
            <p:nvPr/>
          </p:nvSpPr>
          <p:spPr>
            <a:xfrm>
              <a:off x="6448669"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3"/>
            <p:cNvSpPr/>
            <p:nvPr/>
          </p:nvSpPr>
          <p:spPr>
            <a:xfrm>
              <a:off x="6386148" y="5054691"/>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3"/>
            <p:cNvSpPr/>
            <p:nvPr/>
          </p:nvSpPr>
          <p:spPr>
            <a:xfrm>
              <a:off x="6837677" y="4999115"/>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3"/>
            <p:cNvSpPr/>
            <p:nvPr/>
          </p:nvSpPr>
          <p:spPr>
            <a:xfrm>
              <a:off x="6615387" y="4999115"/>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3"/>
            <p:cNvSpPr/>
            <p:nvPr/>
          </p:nvSpPr>
          <p:spPr>
            <a:xfrm>
              <a:off x="6386148" y="4999115"/>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3"/>
            <p:cNvSpPr/>
            <p:nvPr/>
          </p:nvSpPr>
          <p:spPr>
            <a:xfrm>
              <a:off x="6837677" y="4943544"/>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3"/>
            <p:cNvSpPr/>
            <p:nvPr/>
          </p:nvSpPr>
          <p:spPr>
            <a:xfrm>
              <a:off x="6615387" y="4943544"/>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3"/>
            <p:cNvSpPr/>
            <p:nvPr/>
          </p:nvSpPr>
          <p:spPr>
            <a:xfrm>
              <a:off x="6386148" y="4943544"/>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3"/>
            <p:cNvSpPr/>
            <p:nvPr/>
          </p:nvSpPr>
          <p:spPr>
            <a:xfrm>
              <a:off x="6837677" y="4887972"/>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3"/>
            <p:cNvSpPr/>
            <p:nvPr/>
          </p:nvSpPr>
          <p:spPr>
            <a:xfrm>
              <a:off x="6615387" y="488797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3"/>
            <p:cNvSpPr/>
            <p:nvPr/>
          </p:nvSpPr>
          <p:spPr>
            <a:xfrm>
              <a:off x="6386148" y="4887972"/>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3"/>
            <p:cNvSpPr/>
            <p:nvPr/>
          </p:nvSpPr>
          <p:spPr>
            <a:xfrm>
              <a:off x="705996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3"/>
            <p:cNvSpPr/>
            <p:nvPr/>
          </p:nvSpPr>
          <p:spPr>
            <a:xfrm>
              <a:off x="7004396"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3"/>
            <p:cNvSpPr/>
            <p:nvPr/>
          </p:nvSpPr>
          <p:spPr>
            <a:xfrm>
              <a:off x="6948824" y="4832401"/>
              <a:ext cx="55595" cy="55590"/>
            </a:xfrm>
            <a:custGeom>
              <a:rect b="b" l="l" r="r" t="t"/>
              <a:pathLst>
                <a:path extrusionOk="0" h="10884" w="10885">
                  <a:moveTo>
                    <a:pt x="0" y="0"/>
                  </a:moveTo>
                  <a:lnTo>
                    <a:pt x="0" y="10884"/>
                  </a:lnTo>
                  <a:lnTo>
                    <a:pt x="10884" y="10884"/>
                  </a:lnTo>
                  <a:lnTo>
                    <a:pt x="1088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3"/>
            <p:cNvSpPr/>
            <p:nvPr/>
          </p:nvSpPr>
          <p:spPr>
            <a:xfrm>
              <a:off x="6893248"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3"/>
            <p:cNvSpPr/>
            <p:nvPr/>
          </p:nvSpPr>
          <p:spPr>
            <a:xfrm>
              <a:off x="6837677"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3"/>
            <p:cNvSpPr/>
            <p:nvPr/>
          </p:nvSpPr>
          <p:spPr>
            <a:xfrm>
              <a:off x="6782101"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3"/>
            <p:cNvSpPr/>
            <p:nvPr/>
          </p:nvSpPr>
          <p:spPr>
            <a:xfrm>
              <a:off x="6719586" y="4832401"/>
              <a:ext cx="62541" cy="55590"/>
            </a:xfrm>
            <a:custGeom>
              <a:rect b="b" l="l" r="r" t="t"/>
              <a:pathLst>
                <a:path extrusionOk="0" h="10884" w="12245">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3"/>
            <p:cNvSpPr/>
            <p:nvPr/>
          </p:nvSpPr>
          <p:spPr>
            <a:xfrm>
              <a:off x="6670963" y="4832401"/>
              <a:ext cx="48644" cy="55590"/>
            </a:xfrm>
            <a:custGeom>
              <a:rect b="b" l="l" r="r" t="t"/>
              <a:pathLst>
                <a:path extrusionOk="0" h="10884" w="9524">
                  <a:moveTo>
                    <a:pt x="0" y="0"/>
                  </a:moveTo>
                  <a:lnTo>
                    <a:pt x="0" y="10884"/>
                  </a:lnTo>
                  <a:lnTo>
                    <a:pt x="9523" y="10884"/>
                  </a:lnTo>
                  <a:lnTo>
                    <a:pt x="95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3"/>
            <p:cNvSpPr/>
            <p:nvPr/>
          </p:nvSpPr>
          <p:spPr>
            <a:xfrm>
              <a:off x="661538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3"/>
            <p:cNvSpPr/>
            <p:nvPr/>
          </p:nvSpPr>
          <p:spPr>
            <a:xfrm>
              <a:off x="6552862" y="4832401"/>
              <a:ext cx="62552" cy="55590"/>
            </a:xfrm>
            <a:custGeom>
              <a:rect b="b" l="l" r="r" t="t"/>
              <a:pathLst>
                <a:path extrusionOk="0" h="10884" w="12247">
                  <a:moveTo>
                    <a:pt x="1" y="0"/>
                  </a:moveTo>
                  <a:lnTo>
                    <a:pt x="1" y="10884"/>
                  </a:lnTo>
                  <a:lnTo>
                    <a:pt x="12247" y="10884"/>
                  </a:lnTo>
                  <a:lnTo>
                    <a:pt x="122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3"/>
            <p:cNvSpPr/>
            <p:nvPr/>
          </p:nvSpPr>
          <p:spPr>
            <a:xfrm>
              <a:off x="6504240"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3"/>
            <p:cNvSpPr/>
            <p:nvPr/>
          </p:nvSpPr>
          <p:spPr>
            <a:xfrm>
              <a:off x="6448669"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3"/>
            <p:cNvSpPr/>
            <p:nvPr/>
          </p:nvSpPr>
          <p:spPr>
            <a:xfrm>
              <a:off x="6386148" y="4832401"/>
              <a:ext cx="62546" cy="55590"/>
            </a:xfrm>
            <a:custGeom>
              <a:rect b="b" l="l" r="r" t="t"/>
              <a:pathLst>
                <a:path extrusionOk="0" h="10884" w="12246">
                  <a:moveTo>
                    <a:pt x="1" y="0"/>
                  </a:moveTo>
                  <a:lnTo>
                    <a:pt x="1"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3"/>
            <p:cNvSpPr/>
            <p:nvPr/>
          </p:nvSpPr>
          <p:spPr>
            <a:xfrm>
              <a:off x="6337521"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3"/>
            <p:cNvSpPr/>
            <p:nvPr/>
          </p:nvSpPr>
          <p:spPr>
            <a:xfrm>
              <a:off x="6281950"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3"/>
            <p:cNvSpPr/>
            <p:nvPr/>
          </p:nvSpPr>
          <p:spPr>
            <a:xfrm>
              <a:off x="6219430" y="4832401"/>
              <a:ext cx="62546" cy="55590"/>
            </a:xfrm>
            <a:custGeom>
              <a:rect b="b" l="l" r="r" t="t"/>
              <a:pathLst>
                <a:path extrusionOk="0" h="10884" w="12246">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3"/>
            <p:cNvSpPr/>
            <p:nvPr/>
          </p:nvSpPr>
          <p:spPr>
            <a:xfrm>
              <a:off x="705996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3"/>
            <p:cNvSpPr/>
            <p:nvPr/>
          </p:nvSpPr>
          <p:spPr>
            <a:xfrm>
              <a:off x="7004396"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3"/>
            <p:cNvSpPr/>
            <p:nvPr/>
          </p:nvSpPr>
          <p:spPr>
            <a:xfrm>
              <a:off x="6948824" y="4769881"/>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3"/>
            <p:cNvSpPr/>
            <p:nvPr/>
          </p:nvSpPr>
          <p:spPr>
            <a:xfrm>
              <a:off x="6893248"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3"/>
            <p:cNvSpPr/>
            <p:nvPr/>
          </p:nvSpPr>
          <p:spPr>
            <a:xfrm>
              <a:off x="6837677"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3"/>
            <p:cNvSpPr/>
            <p:nvPr/>
          </p:nvSpPr>
          <p:spPr>
            <a:xfrm>
              <a:off x="6782101"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3"/>
            <p:cNvSpPr/>
            <p:nvPr/>
          </p:nvSpPr>
          <p:spPr>
            <a:xfrm>
              <a:off x="6719586" y="4769881"/>
              <a:ext cx="62541" cy="62546"/>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3"/>
            <p:cNvSpPr/>
            <p:nvPr/>
          </p:nvSpPr>
          <p:spPr>
            <a:xfrm>
              <a:off x="6670963" y="4769881"/>
              <a:ext cx="48644" cy="62546"/>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3"/>
            <p:cNvSpPr/>
            <p:nvPr/>
          </p:nvSpPr>
          <p:spPr>
            <a:xfrm>
              <a:off x="661538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3"/>
            <p:cNvSpPr/>
            <p:nvPr/>
          </p:nvSpPr>
          <p:spPr>
            <a:xfrm>
              <a:off x="6552862" y="4769881"/>
              <a:ext cx="62552" cy="62546"/>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3"/>
            <p:cNvSpPr/>
            <p:nvPr/>
          </p:nvSpPr>
          <p:spPr>
            <a:xfrm>
              <a:off x="6504240"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3"/>
            <p:cNvSpPr/>
            <p:nvPr/>
          </p:nvSpPr>
          <p:spPr>
            <a:xfrm>
              <a:off x="6448669"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3"/>
            <p:cNvSpPr/>
            <p:nvPr/>
          </p:nvSpPr>
          <p:spPr>
            <a:xfrm>
              <a:off x="6386148" y="4769881"/>
              <a:ext cx="62546" cy="62546"/>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3"/>
            <p:cNvSpPr/>
            <p:nvPr/>
          </p:nvSpPr>
          <p:spPr>
            <a:xfrm>
              <a:off x="6337521"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3"/>
            <p:cNvSpPr/>
            <p:nvPr/>
          </p:nvSpPr>
          <p:spPr>
            <a:xfrm>
              <a:off x="6281950"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3"/>
            <p:cNvSpPr/>
            <p:nvPr/>
          </p:nvSpPr>
          <p:spPr>
            <a:xfrm>
              <a:off x="6219430" y="4769881"/>
              <a:ext cx="62546" cy="62546"/>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3"/>
            <p:cNvSpPr/>
            <p:nvPr/>
          </p:nvSpPr>
          <p:spPr>
            <a:xfrm>
              <a:off x="705996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3"/>
            <p:cNvSpPr/>
            <p:nvPr/>
          </p:nvSpPr>
          <p:spPr>
            <a:xfrm>
              <a:off x="7004396"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3"/>
            <p:cNvSpPr/>
            <p:nvPr/>
          </p:nvSpPr>
          <p:spPr>
            <a:xfrm>
              <a:off x="6948824" y="4721253"/>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3"/>
            <p:cNvSpPr/>
            <p:nvPr/>
          </p:nvSpPr>
          <p:spPr>
            <a:xfrm>
              <a:off x="6893248"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3"/>
            <p:cNvSpPr/>
            <p:nvPr/>
          </p:nvSpPr>
          <p:spPr>
            <a:xfrm>
              <a:off x="6837677"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3"/>
            <p:cNvSpPr/>
            <p:nvPr/>
          </p:nvSpPr>
          <p:spPr>
            <a:xfrm>
              <a:off x="6782101"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3"/>
            <p:cNvSpPr/>
            <p:nvPr/>
          </p:nvSpPr>
          <p:spPr>
            <a:xfrm>
              <a:off x="6719586" y="4721253"/>
              <a:ext cx="62541" cy="48649"/>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3"/>
            <p:cNvSpPr/>
            <p:nvPr/>
          </p:nvSpPr>
          <p:spPr>
            <a:xfrm>
              <a:off x="6670963" y="4721253"/>
              <a:ext cx="48644" cy="48649"/>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3"/>
            <p:cNvSpPr/>
            <p:nvPr/>
          </p:nvSpPr>
          <p:spPr>
            <a:xfrm>
              <a:off x="661538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3"/>
            <p:cNvSpPr/>
            <p:nvPr/>
          </p:nvSpPr>
          <p:spPr>
            <a:xfrm>
              <a:off x="6552862" y="4721253"/>
              <a:ext cx="62552" cy="48649"/>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3"/>
            <p:cNvSpPr/>
            <p:nvPr/>
          </p:nvSpPr>
          <p:spPr>
            <a:xfrm>
              <a:off x="6504240"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3"/>
            <p:cNvSpPr/>
            <p:nvPr/>
          </p:nvSpPr>
          <p:spPr>
            <a:xfrm>
              <a:off x="6448669"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3"/>
            <p:cNvSpPr/>
            <p:nvPr/>
          </p:nvSpPr>
          <p:spPr>
            <a:xfrm>
              <a:off x="6386148" y="4721253"/>
              <a:ext cx="62546" cy="48649"/>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3"/>
            <p:cNvSpPr/>
            <p:nvPr/>
          </p:nvSpPr>
          <p:spPr>
            <a:xfrm>
              <a:off x="6337521"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3"/>
            <p:cNvSpPr/>
            <p:nvPr/>
          </p:nvSpPr>
          <p:spPr>
            <a:xfrm>
              <a:off x="6281950"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3"/>
            <p:cNvSpPr/>
            <p:nvPr/>
          </p:nvSpPr>
          <p:spPr>
            <a:xfrm>
              <a:off x="6219430" y="4721253"/>
              <a:ext cx="62546" cy="48649"/>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3"/>
            <p:cNvSpPr/>
            <p:nvPr/>
          </p:nvSpPr>
          <p:spPr>
            <a:xfrm>
              <a:off x="705996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3"/>
            <p:cNvSpPr/>
            <p:nvPr/>
          </p:nvSpPr>
          <p:spPr>
            <a:xfrm>
              <a:off x="7004396"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3"/>
            <p:cNvSpPr/>
            <p:nvPr/>
          </p:nvSpPr>
          <p:spPr>
            <a:xfrm>
              <a:off x="6948824"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3"/>
            <p:cNvSpPr/>
            <p:nvPr/>
          </p:nvSpPr>
          <p:spPr>
            <a:xfrm>
              <a:off x="6893248"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3"/>
            <p:cNvSpPr/>
            <p:nvPr/>
          </p:nvSpPr>
          <p:spPr>
            <a:xfrm>
              <a:off x="6837677"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3"/>
            <p:cNvSpPr/>
            <p:nvPr/>
          </p:nvSpPr>
          <p:spPr>
            <a:xfrm>
              <a:off x="6782101"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3"/>
            <p:cNvSpPr/>
            <p:nvPr/>
          </p:nvSpPr>
          <p:spPr>
            <a:xfrm>
              <a:off x="6719586" y="4665677"/>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3"/>
            <p:cNvSpPr/>
            <p:nvPr/>
          </p:nvSpPr>
          <p:spPr>
            <a:xfrm>
              <a:off x="6670963" y="4665677"/>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3"/>
            <p:cNvSpPr/>
            <p:nvPr/>
          </p:nvSpPr>
          <p:spPr>
            <a:xfrm>
              <a:off x="661538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3"/>
            <p:cNvSpPr/>
            <p:nvPr/>
          </p:nvSpPr>
          <p:spPr>
            <a:xfrm>
              <a:off x="6552862" y="4665677"/>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3"/>
            <p:cNvSpPr/>
            <p:nvPr/>
          </p:nvSpPr>
          <p:spPr>
            <a:xfrm>
              <a:off x="6504240"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3"/>
            <p:cNvSpPr/>
            <p:nvPr/>
          </p:nvSpPr>
          <p:spPr>
            <a:xfrm>
              <a:off x="6448669"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3"/>
            <p:cNvSpPr/>
            <p:nvPr/>
          </p:nvSpPr>
          <p:spPr>
            <a:xfrm>
              <a:off x="6386148" y="4665677"/>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3"/>
            <p:cNvSpPr/>
            <p:nvPr/>
          </p:nvSpPr>
          <p:spPr>
            <a:xfrm>
              <a:off x="6337521"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3"/>
            <p:cNvSpPr/>
            <p:nvPr/>
          </p:nvSpPr>
          <p:spPr>
            <a:xfrm>
              <a:off x="6281950"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3"/>
            <p:cNvSpPr/>
            <p:nvPr/>
          </p:nvSpPr>
          <p:spPr>
            <a:xfrm>
              <a:off x="6219430" y="4665677"/>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3"/>
            <p:cNvSpPr/>
            <p:nvPr/>
          </p:nvSpPr>
          <p:spPr>
            <a:xfrm>
              <a:off x="705996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3"/>
            <p:cNvSpPr/>
            <p:nvPr/>
          </p:nvSpPr>
          <p:spPr>
            <a:xfrm>
              <a:off x="7004396"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3"/>
            <p:cNvSpPr/>
            <p:nvPr/>
          </p:nvSpPr>
          <p:spPr>
            <a:xfrm>
              <a:off x="6948824" y="4603162"/>
              <a:ext cx="55595" cy="62541"/>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3"/>
            <p:cNvSpPr/>
            <p:nvPr/>
          </p:nvSpPr>
          <p:spPr>
            <a:xfrm>
              <a:off x="6893248"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3"/>
            <p:cNvSpPr/>
            <p:nvPr/>
          </p:nvSpPr>
          <p:spPr>
            <a:xfrm>
              <a:off x="6837677"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3"/>
            <p:cNvSpPr/>
            <p:nvPr/>
          </p:nvSpPr>
          <p:spPr>
            <a:xfrm>
              <a:off x="6782101"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3"/>
            <p:cNvSpPr/>
            <p:nvPr/>
          </p:nvSpPr>
          <p:spPr>
            <a:xfrm>
              <a:off x="6719586" y="4603162"/>
              <a:ext cx="62541" cy="62541"/>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3"/>
            <p:cNvSpPr/>
            <p:nvPr/>
          </p:nvSpPr>
          <p:spPr>
            <a:xfrm>
              <a:off x="6670963" y="4603162"/>
              <a:ext cx="48644" cy="62541"/>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3"/>
            <p:cNvSpPr/>
            <p:nvPr/>
          </p:nvSpPr>
          <p:spPr>
            <a:xfrm>
              <a:off x="661538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3"/>
            <p:cNvSpPr/>
            <p:nvPr/>
          </p:nvSpPr>
          <p:spPr>
            <a:xfrm>
              <a:off x="6552862" y="4603162"/>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3"/>
            <p:cNvSpPr/>
            <p:nvPr/>
          </p:nvSpPr>
          <p:spPr>
            <a:xfrm>
              <a:off x="6504240"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3"/>
            <p:cNvSpPr/>
            <p:nvPr/>
          </p:nvSpPr>
          <p:spPr>
            <a:xfrm>
              <a:off x="6448669"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3"/>
            <p:cNvSpPr/>
            <p:nvPr/>
          </p:nvSpPr>
          <p:spPr>
            <a:xfrm>
              <a:off x="6386148" y="4603162"/>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3"/>
            <p:cNvSpPr/>
            <p:nvPr/>
          </p:nvSpPr>
          <p:spPr>
            <a:xfrm>
              <a:off x="6337521"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3"/>
            <p:cNvSpPr/>
            <p:nvPr/>
          </p:nvSpPr>
          <p:spPr>
            <a:xfrm>
              <a:off x="6281950"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3"/>
            <p:cNvSpPr/>
            <p:nvPr/>
          </p:nvSpPr>
          <p:spPr>
            <a:xfrm>
              <a:off x="6219430" y="4603162"/>
              <a:ext cx="62546" cy="62541"/>
            </a:xfrm>
            <a:custGeom>
              <a:rect b="b" l="l" r="r" t="t"/>
              <a:pathLst>
                <a:path extrusionOk="0" h="12245" w="12246">
                  <a:moveTo>
                    <a:pt x="0" y="0"/>
                  </a:moveTo>
                  <a:lnTo>
                    <a:pt x="0" y="12245"/>
                  </a:lnTo>
                  <a:lnTo>
                    <a:pt x="12245" y="12245"/>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3"/>
            <p:cNvSpPr/>
            <p:nvPr/>
          </p:nvSpPr>
          <p:spPr>
            <a:xfrm>
              <a:off x="705996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3"/>
            <p:cNvSpPr/>
            <p:nvPr/>
          </p:nvSpPr>
          <p:spPr>
            <a:xfrm>
              <a:off x="7004396"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3"/>
            <p:cNvSpPr/>
            <p:nvPr/>
          </p:nvSpPr>
          <p:spPr>
            <a:xfrm>
              <a:off x="6948824" y="4554534"/>
              <a:ext cx="55595" cy="48649"/>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3"/>
            <p:cNvSpPr/>
            <p:nvPr/>
          </p:nvSpPr>
          <p:spPr>
            <a:xfrm>
              <a:off x="6893248"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3"/>
            <p:cNvSpPr/>
            <p:nvPr/>
          </p:nvSpPr>
          <p:spPr>
            <a:xfrm>
              <a:off x="6837677"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3"/>
            <p:cNvSpPr/>
            <p:nvPr/>
          </p:nvSpPr>
          <p:spPr>
            <a:xfrm>
              <a:off x="6782101"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3"/>
            <p:cNvSpPr/>
            <p:nvPr/>
          </p:nvSpPr>
          <p:spPr>
            <a:xfrm>
              <a:off x="6719586" y="4554534"/>
              <a:ext cx="62541" cy="48649"/>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3"/>
            <p:cNvSpPr/>
            <p:nvPr/>
          </p:nvSpPr>
          <p:spPr>
            <a:xfrm>
              <a:off x="6670963" y="4554534"/>
              <a:ext cx="48644" cy="48649"/>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3"/>
            <p:cNvSpPr/>
            <p:nvPr/>
          </p:nvSpPr>
          <p:spPr>
            <a:xfrm>
              <a:off x="661538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3"/>
            <p:cNvSpPr/>
            <p:nvPr/>
          </p:nvSpPr>
          <p:spPr>
            <a:xfrm>
              <a:off x="6552862" y="4554534"/>
              <a:ext cx="62552" cy="48649"/>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3"/>
            <p:cNvSpPr/>
            <p:nvPr/>
          </p:nvSpPr>
          <p:spPr>
            <a:xfrm>
              <a:off x="6504240"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3"/>
            <p:cNvSpPr/>
            <p:nvPr/>
          </p:nvSpPr>
          <p:spPr>
            <a:xfrm>
              <a:off x="6448669"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3"/>
            <p:cNvSpPr/>
            <p:nvPr/>
          </p:nvSpPr>
          <p:spPr>
            <a:xfrm>
              <a:off x="6386148" y="4554534"/>
              <a:ext cx="62546" cy="48649"/>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3"/>
            <p:cNvSpPr/>
            <p:nvPr/>
          </p:nvSpPr>
          <p:spPr>
            <a:xfrm>
              <a:off x="6337521"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3"/>
            <p:cNvSpPr/>
            <p:nvPr/>
          </p:nvSpPr>
          <p:spPr>
            <a:xfrm>
              <a:off x="6281950"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13"/>
            <p:cNvSpPr/>
            <p:nvPr/>
          </p:nvSpPr>
          <p:spPr>
            <a:xfrm>
              <a:off x="6219430" y="4554534"/>
              <a:ext cx="62546" cy="48649"/>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13"/>
            <p:cNvSpPr/>
            <p:nvPr/>
          </p:nvSpPr>
          <p:spPr>
            <a:xfrm>
              <a:off x="705996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3"/>
            <p:cNvSpPr/>
            <p:nvPr/>
          </p:nvSpPr>
          <p:spPr>
            <a:xfrm>
              <a:off x="7115543" y="4776825"/>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3"/>
            <p:cNvSpPr/>
            <p:nvPr/>
          </p:nvSpPr>
          <p:spPr>
            <a:xfrm>
              <a:off x="7115543" y="4728197"/>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3"/>
            <p:cNvSpPr/>
            <p:nvPr/>
          </p:nvSpPr>
          <p:spPr>
            <a:xfrm>
              <a:off x="7115543" y="466567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3"/>
            <p:cNvSpPr/>
            <p:nvPr/>
          </p:nvSpPr>
          <p:spPr>
            <a:xfrm>
              <a:off x="7115543" y="4610106"/>
              <a:ext cx="55595" cy="55595"/>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3"/>
            <p:cNvSpPr/>
            <p:nvPr/>
          </p:nvSpPr>
          <p:spPr>
            <a:xfrm>
              <a:off x="7115543" y="4561478"/>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3"/>
            <p:cNvSpPr/>
            <p:nvPr/>
          </p:nvSpPr>
          <p:spPr>
            <a:xfrm>
              <a:off x="7004396"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3"/>
            <p:cNvSpPr/>
            <p:nvPr/>
          </p:nvSpPr>
          <p:spPr>
            <a:xfrm>
              <a:off x="6948824"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3"/>
            <p:cNvSpPr/>
            <p:nvPr/>
          </p:nvSpPr>
          <p:spPr>
            <a:xfrm>
              <a:off x="6893248"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3"/>
            <p:cNvSpPr/>
            <p:nvPr/>
          </p:nvSpPr>
          <p:spPr>
            <a:xfrm>
              <a:off x="6837677" y="4498958"/>
              <a:ext cx="55595" cy="5560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3"/>
            <p:cNvSpPr/>
            <p:nvPr/>
          </p:nvSpPr>
          <p:spPr>
            <a:xfrm>
              <a:off x="6782101"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3"/>
            <p:cNvSpPr/>
            <p:nvPr/>
          </p:nvSpPr>
          <p:spPr>
            <a:xfrm>
              <a:off x="6719586" y="4498958"/>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3"/>
            <p:cNvSpPr/>
            <p:nvPr/>
          </p:nvSpPr>
          <p:spPr>
            <a:xfrm>
              <a:off x="6670963" y="4498958"/>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3"/>
            <p:cNvSpPr/>
            <p:nvPr/>
          </p:nvSpPr>
          <p:spPr>
            <a:xfrm>
              <a:off x="661538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3"/>
            <p:cNvSpPr/>
            <p:nvPr/>
          </p:nvSpPr>
          <p:spPr>
            <a:xfrm>
              <a:off x="6552862" y="4498958"/>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3"/>
            <p:cNvSpPr/>
            <p:nvPr/>
          </p:nvSpPr>
          <p:spPr>
            <a:xfrm>
              <a:off x="6504240"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3"/>
            <p:cNvSpPr/>
            <p:nvPr/>
          </p:nvSpPr>
          <p:spPr>
            <a:xfrm>
              <a:off x="6448669"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3"/>
            <p:cNvSpPr/>
            <p:nvPr/>
          </p:nvSpPr>
          <p:spPr>
            <a:xfrm>
              <a:off x="6386148" y="4498958"/>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3"/>
            <p:cNvSpPr/>
            <p:nvPr/>
          </p:nvSpPr>
          <p:spPr>
            <a:xfrm>
              <a:off x="6337521"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3"/>
            <p:cNvSpPr/>
            <p:nvPr/>
          </p:nvSpPr>
          <p:spPr>
            <a:xfrm>
              <a:off x="6281950"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3"/>
            <p:cNvSpPr/>
            <p:nvPr/>
          </p:nvSpPr>
          <p:spPr>
            <a:xfrm>
              <a:off x="6219430" y="4498958"/>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3"/>
            <p:cNvSpPr/>
            <p:nvPr/>
          </p:nvSpPr>
          <p:spPr>
            <a:xfrm>
              <a:off x="6552862" y="4436437"/>
              <a:ext cx="62552" cy="62546"/>
            </a:xfrm>
            <a:custGeom>
              <a:rect b="b" l="l" r="r" t="t"/>
              <a:pathLst>
                <a:path extrusionOk="0" h="12246" w="12247">
                  <a:moveTo>
                    <a:pt x="1" y="1"/>
                  </a:moveTo>
                  <a:lnTo>
                    <a:pt x="1" y="12246"/>
                  </a:lnTo>
                  <a:lnTo>
                    <a:pt x="12247" y="12246"/>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3"/>
            <p:cNvSpPr/>
            <p:nvPr/>
          </p:nvSpPr>
          <p:spPr>
            <a:xfrm>
              <a:off x="6504240"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3"/>
            <p:cNvSpPr/>
            <p:nvPr/>
          </p:nvSpPr>
          <p:spPr>
            <a:xfrm>
              <a:off x="6448669"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3"/>
            <p:cNvSpPr/>
            <p:nvPr/>
          </p:nvSpPr>
          <p:spPr>
            <a:xfrm>
              <a:off x="6386148" y="4436437"/>
              <a:ext cx="62546" cy="62546"/>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3"/>
            <p:cNvSpPr/>
            <p:nvPr/>
          </p:nvSpPr>
          <p:spPr>
            <a:xfrm>
              <a:off x="6337521"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3"/>
            <p:cNvSpPr/>
            <p:nvPr/>
          </p:nvSpPr>
          <p:spPr>
            <a:xfrm>
              <a:off x="6281950"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3"/>
            <p:cNvSpPr/>
            <p:nvPr/>
          </p:nvSpPr>
          <p:spPr>
            <a:xfrm>
              <a:off x="6219430" y="4436437"/>
              <a:ext cx="62546" cy="62546"/>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3"/>
            <p:cNvSpPr/>
            <p:nvPr/>
          </p:nvSpPr>
          <p:spPr>
            <a:xfrm>
              <a:off x="6552862" y="4387810"/>
              <a:ext cx="62552" cy="48649"/>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3"/>
            <p:cNvSpPr/>
            <p:nvPr/>
          </p:nvSpPr>
          <p:spPr>
            <a:xfrm>
              <a:off x="6504240"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13"/>
            <p:cNvSpPr/>
            <p:nvPr/>
          </p:nvSpPr>
          <p:spPr>
            <a:xfrm>
              <a:off x="6448669" y="4387810"/>
              <a:ext cx="55595" cy="48649"/>
            </a:xfrm>
            <a:custGeom>
              <a:rect b="b" l="l" r="r" t="t"/>
              <a:pathLst>
                <a:path extrusionOk="0" h="9525" w="10885">
                  <a:moveTo>
                    <a:pt x="0" y="1"/>
                  </a:moveTo>
                  <a:lnTo>
                    <a:pt x="0" y="9525"/>
                  </a:lnTo>
                  <a:lnTo>
                    <a:pt x="10885" y="952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3"/>
            <p:cNvSpPr/>
            <p:nvPr/>
          </p:nvSpPr>
          <p:spPr>
            <a:xfrm>
              <a:off x="6386148" y="4387810"/>
              <a:ext cx="62546" cy="48649"/>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3"/>
            <p:cNvSpPr/>
            <p:nvPr/>
          </p:nvSpPr>
          <p:spPr>
            <a:xfrm>
              <a:off x="6337521"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3"/>
            <p:cNvSpPr/>
            <p:nvPr/>
          </p:nvSpPr>
          <p:spPr>
            <a:xfrm>
              <a:off x="6281950" y="4387810"/>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3"/>
            <p:cNvSpPr/>
            <p:nvPr/>
          </p:nvSpPr>
          <p:spPr>
            <a:xfrm>
              <a:off x="6219430" y="4387810"/>
              <a:ext cx="62546" cy="48649"/>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3"/>
            <p:cNvSpPr/>
            <p:nvPr/>
          </p:nvSpPr>
          <p:spPr>
            <a:xfrm>
              <a:off x="6163859" y="4387810"/>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3"/>
            <p:cNvSpPr/>
            <p:nvPr/>
          </p:nvSpPr>
          <p:spPr>
            <a:xfrm>
              <a:off x="6163859" y="4450330"/>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3"/>
            <p:cNvSpPr/>
            <p:nvPr/>
          </p:nvSpPr>
          <p:spPr>
            <a:xfrm>
              <a:off x="6163859"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3"/>
            <p:cNvSpPr/>
            <p:nvPr/>
          </p:nvSpPr>
          <p:spPr>
            <a:xfrm>
              <a:off x="6163859" y="4554534"/>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13"/>
            <p:cNvSpPr/>
            <p:nvPr/>
          </p:nvSpPr>
          <p:spPr>
            <a:xfrm>
              <a:off x="6163859" y="4610106"/>
              <a:ext cx="55595" cy="55595"/>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3"/>
            <p:cNvSpPr/>
            <p:nvPr/>
          </p:nvSpPr>
          <p:spPr>
            <a:xfrm>
              <a:off x="6163859"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3"/>
            <p:cNvSpPr/>
            <p:nvPr/>
          </p:nvSpPr>
          <p:spPr>
            <a:xfrm>
              <a:off x="6163859" y="4721253"/>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3"/>
            <p:cNvSpPr/>
            <p:nvPr/>
          </p:nvSpPr>
          <p:spPr>
            <a:xfrm>
              <a:off x="6163859" y="4776825"/>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3"/>
            <p:cNvSpPr/>
            <p:nvPr/>
          </p:nvSpPr>
          <p:spPr>
            <a:xfrm>
              <a:off x="6552862" y="4325295"/>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3"/>
            <p:cNvSpPr/>
            <p:nvPr/>
          </p:nvSpPr>
          <p:spPr>
            <a:xfrm>
              <a:off x="6504240"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3"/>
            <p:cNvSpPr/>
            <p:nvPr/>
          </p:nvSpPr>
          <p:spPr>
            <a:xfrm>
              <a:off x="6448669"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3"/>
            <p:cNvSpPr/>
            <p:nvPr/>
          </p:nvSpPr>
          <p:spPr>
            <a:xfrm>
              <a:off x="6386148" y="4325295"/>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3"/>
            <p:cNvSpPr/>
            <p:nvPr/>
          </p:nvSpPr>
          <p:spPr>
            <a:xfrm>
              <a:off x="6337521"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3"/>
            <p:cNvSpPr/>
            <p:nvPr/>
          </p:nvSpPr>
          <p:spPr>
            <a:xfrm>
              <a:off x="6281950"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3"/>
            <p:cNvSpPr/>
            <p:nvPr/>
          </p:nvSpPr>
          <p:spPr>
            <a:xfrm>
              <a:off x="6219430" y="4325295"/>
              <a:ext cx="62546" cy="62541"/>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BODY_1_1">
    <p:bg>
      <p:bgPr>
        <a:solidFill>
          <a:schemeClr val="accent6"/>
        </a:solidFill>
      </p:bgPr>
    </p:bg>
    <p:spTree>
      <p:nvGrpSpPr>
        <p:cNvPr id="2280" name="Shape 2280"/>
        <p:cNvGrpSpPr/>
        <p:nvPr/>
      </p:nvGrpSpPr>
      <p:grpSpPr>
        <a:xfrm>
          <a:off x="0" y="0"/>
          <a:ext cx="0" cy="0"/>
          <a:chOff x="0" y="0"/>
          <a:chExt cx="0" cy="0"/>
        </a:xfrm>
      </p:grpSpPr>
      <p:sp>
        <p:nvSpPr>
          <p:cNvPr id="2281" name="Google Shape;2281;p14"/>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82" name="Google Shape;2282;p14"/>
          <p:cNvSpPr txBox="1"/>
          <p:nvPr>
            <p:ph idx="2" type="title"/>
          </p:nvPr>
        </p:nvSpPr>
        <p:spPr>
          <a:xfrm>
            <a:off x="1148450" y="3117600"/>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83" name="Google Shape;2283;p14"/>
          <p:cNvSpPr txBox="1"/>
          <p:nvPr>
            <p:ph idx="1" type="subTitle"/>
          </p:nvPr>
        </p:nvSpPr>
        <p:spPr>
          <a:xfrm>
            <a:off x="1148450" y="3529783"/>
            <a:ext cx="30888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84" name="Google Shape;2284;p14"/>
          <p:cNvSpPr txBox="1"/>
          <p:nvPr>
            <p:ph idx="3" type="title"/>
          </p:nvPr>
        </p:nvSpPr>
        <p:spPr>
          <a:xfrm>
            <a:off x="4906750" y="3117600"/>
            <a:ext cx="30888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85" name="Google Shape;2285;p14"/>
          <p:cNvSpPr txBox="1"/>
          <p:nvPr>
            <p:ph idx="4" type="subTitle"/>
          </p:nvPr>
        </p:nvSpPr>
        <p:spPr>
          <a:xfrm>
            <a:off x="4906750" y="3529795"/>
            <a:ext cx="30888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accent6"/>
        </a:solidFill>
      </p:bgPr>
    </p:bg>
    <p:spTree>
      <p:nvGrpSpPr>
        <p:cNvPr id="2286" name="Shape 2286"/>
        <p:cNvGrpSpPr/>
        <p:nvPr/>
      </p:nvGrpSpPr>
      <p:grpSpPr>
        <a:xfrm>
          <a:off x="0" y="0"/>
          <a:ext cx="0" cy="0"/>
          <a:chOff x="0" y="0"/>
          <a:chExt cx="0" cy="0"/>
        </a:xfrm>
      </p:grpSpPr>
      <p:grpSp>
        <p:nvGrpSpPr>
          <p:cNvPr id="2287" name="Google Shape;2287;p15"/>
          <p:cNvGrpSpPr/>
          <p:nvPr/>
        </p:nvGrpSpPr>
        <p:grpSpPr>
          <a:xfrm>
            <a:off x="-98650" y="2037325"/>
            <a:ext cx="9352525" cy="3275625"/>
            <a:chOff x="-98650" y="2037325"/>
            <a:chExt cx="9352525" cy="3275625"/>
          </a:xfrm>
        </p:grpSpPr>
        <p:sp>
          <p:nvSpPr>
            <p:cNvPr id="2288" name="Google Shape;2288;p15"/>
            <p:cNvSpPr/>
            <p:nvPr/>
          </p:nvSpPr>
          <p:spPr>
            <a:xfrm>
              <a:off x="-98650" y="4010850"/>
              <a:ext cx="25233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15"/>
            <p:cNvSpPr/>
            <p:nvPr/>
          </p:nvSpPr>
          <p:spPr>
            <a:xfrm>
              <a:off x="-98650" y="4584050"/>
              <a:ext cx="25233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15"/>
            <p:cNvSpPr/>
            <p:nvPr/>
          </p:nvSpPr>
          <p:spPr>
            <a:xfrm>
              <a:off x="-98650" y="4745950"/>
              <a:ext cx="25233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5"/>
            <p:cNvSpPr/>
            <p:nvPr/>
          </p:nvSpPr>
          <p:spPr>
            <a:xfrm>
              <a:off x="3488175" y="4010850"/>
              <a:ext cx="57657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5"/>
            <p:cNvSpPr/>
            <p:nvPr/>
          </p:nvSpPr>
          <p:spPr>
            <a:xfrm>
              <a:off x="3488175" y="4584050"/>
              <a:ext cx="57657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15"/>
            <p:cNvSpPr/>
            <p:nvPr/>
          </p:nvSpPr>
          <p:spPr>
            <a:xfrm>
              <a:off x="3488175" y="4745950"/>
              <a:ext cx="57657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5"/>
            <p:cNvSpPr/>
            <p:nvPr/>
          </p:nvSpPr>
          <p:spPr>
            <a:xfrm>
              <a:off x="7648575" y="2037325"/>
              <a:ext cx="1031700" cy="1809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5"/>
            <p:cNvSpPr/>
            <p:nvPr/>
          </p:nvSpPr>
          <p:spPr>
            <a:xfrm>
              <a:off x="7648575" y="2218332"/>
              <a:ext cx="1031700" cy="1245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5"/>
            <p:cNvSpPr/>
            <p:nvPr/>
          </p:nvSpPr>
          <p:spPr>
            <a:xfrm>
              <a:off x="7648575" y="2342924"/>
              <a:ext cx="1031700" cy="1668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7" name="Google Shape;2297;p15"/>
          <p:cNvGrpSpPr/>
          <p:nvPr/>
        </p:nvGrpSpPr>
        <p:grpSpPr>
          <a:xfrm>
            <a:off x="1031000" y="3038742"/>
            <a:ext cx="263998" cy="263956"/>
            <a:chOff x="1031000" y="3038742"/>
            <a:chExt cx="263998" cy="263956"/>
          </a:xfrm>
        </p:grpSpPr>
        <p:sp>
          <p:nvSpPr>
            <p:cNvPr id="2298" name="Google Shape;2298;p15"/>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5"/>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5"/>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5"/>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2" name="Google Shape;2302;p15"/>
          <p:cNvGrpSpPr/>
          <p:nvPr/>
        </p:nvGrpSpPr>
        <p:grpSpPr>
          <a:xfrm>
            <a:off x="1031000" y="2611917"/>
            <a:ext cx="263998" cy="263956"/>
            <a:chOff x="1031000" y="3038742"/>
            <a:chExt cx="263998" cy="263956"/>
          </a:xfrm>
        </p:grpSpPr>
        <p:sp>
          <p:nvSpPr>
            <p:cNvPr id="2303" name="Google Shape;2303;p15"/>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5"/>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5"/>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5"/>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7" name="Google Shape;2307;p15"/>
          <p:cNvGrpSpPr/>
          <p:nvPr/>
        </p:nvGrpSpPr>
        <p:grpSpPr>
          <a:xfrm>
            <a:off x="1031000" y="2185092"/>
            <a:ext cx="263998" cy="263956"/>
            <a:chOff x="1031000" y="3038742"/>
            <a:chExt cx="263998" cy="263956"/>
          </a:xfrm>
        </p:grpSpPr>
        <p:sp>
          <p:nvSpPr>
            <p:cNvPr id="2308" name="Google Shape;2308;p15"/>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5"/>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5"/>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5"/>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2" name="Google Shape;2312;p15"/>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13" name="Google Shape;2313;p15"/>
          <p:cNvSpPr txBox="1"/>
          <p:nvPr>
            <p:ph hasCustomPrompt="1" idx="2" type="title"/>
          </p:nvPr>
        </p:nvSpPr>
        <p:spPr>
          <a:xfrm>
            <a:off x="311700" y="1106125"/>
            <a:ext cx="8520600" cy="711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2314" name="Google Shape;2314;p15"/>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
    <p:bg>
      <p:bgPr>
        <a:solidFill>
          <a:schemeClr val="accent6"/>
        </a:solidFill>
      </p:bgPr>
    </p:bg>
    <p:spTree>
      <p:nvGrpSpPr>
        <p:cNvPr id="2315" name="Shape 2315"/>
        <p:cNvGrpSpPr/>
        <p:nvPr/>
      </p:nvGrpSpPr>
      <p:grpSpPr>
        <a:xfrm>
          <a:off x="0" y="0"/>
          <a:ext cx="0" cy="0"/>
          <a:chOff x="0" y="0"/>
          <a:chExt cx="0" cy="0"/>
        </a:xfrm>
      </p:grpSpPr>
      <p:sp>
        <p:nvSpPr>
          <p:cNvPr id="2316" name="Google Shape;2316;p16"/>
          <p:cNvSpPr txBox="1"/>
          <p:nvPr>
            <p:ph idx="1" type="body"/>
          </p:nvPr>
        </p:nvSpPr>
        <p:spPr>
          <a:xfrm>
            <a:off x="4959850" y="1974400"/>
            <a:ext cx="3135900" cy="24177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Clr>
                <a:srgbClr val="FFFFFF"/>
              </a:buClr>
              <a:buSzPts val="1600"/>
              <a:buChar char="●"/>
              <a:defRPr sz="1600">
                <a:solidFill>
                  <a:srgbClr val="FFFFFF"/>
                </a:solidFill>
              </a:defRPr>
            </a:lvl1pPr>
            <a:lvl2pPr indent="-330200" lvl="1" marL="914400" rtl="0" algn="ctr">
              <a:spcBef>
                <a:spcPts val="1600"/>
              </a:spcBef>
              <a:spcAft>
                <a:spcPts val="0"/>
              </a:spcAft>
              <a:buClr>
                <a:srgbClr val="FFFFFF"/>
              </a:buClr>
              <a:buSzPts val="1600"/>
              <a:buChar char="○"/>
              <a:defRPr sz="1600">
                <a:solidFill>
                  <a:srgbClr val="FFFFFF"/>
                </a:solidFill>
              </a:defRPr>
            </a:lvl2pPr>
            <a:lvl3pPr indent="-330200" lvl="2" marL="1371600" rtl="0" algn="ctr">
              <a:spcBef>
                <a:spcPts val="1600"/>
              </a:spcBef>
              <a:spcAft>
                <a:spcPts val="0"/>
              </a:spcAft>
              <a:buClr>
                <a:srgbClr val="FFFFFF"/>
              </a:buClr>
              <a:buSzPts val="1600"/>
              <a:buChar char="■"/>
              <a:defRPr sz="1600">
                <a:solidFill>
                  <a:srgbClr val="FFFFFF"/>
                </a:solidFill>
              </a:defRPr>
            </a:lvl3pPr>
            <a:lvl4pPr indent="-330200" lvl="3" marL="1828800" rtl="0" algn="ctr">
              <a:spcBef>
                <a:spcPts val="1600"/>
              </a:spcBef>
              <a:spcAft>
                <a:spcPts val="0"/>
              </a:spcAft>
              <a:buClr>
                <a:srgbClr val="FFFFFF"/>
              </a:buClr>
              <a:buSzPts val="1600"/>
              <a:buChar char="●"/>
              <a:defRPr sz="1600">
                <a:solidFill>
                  <a:srgbClr val="FFFFFF"/>
                </a:solidFill>
              </a:defRPr>
            </a:lvl4pPr>
            <a:lvl5pPr indent="-330200" lvl="4" marL="2286000" rtl="0" algn="ctr">
              <a:spcBef>
                <a:spcPts val="1600"/>
              </a:spcBef>
              <a:spcAft>
                <a:spcPts val="0"/>
              </a:spcAft>
              <a:buClr>
                <a:srgbClr val="FFFFFF"/>
              </a:buClr>
              <a:buSzPts val="1600"/>
              <a:buChar char="○"/>
              <a:defRPr sz="1600">
                <a:solidFill>
                  <a:srgbClr val="FFFFFF"/>
                </a:solidFill>
              </a:defRPr>
            </a:lvl5pPr>
            <a:lvl6pPr indent="-330200" lvl="5" marL="2743200" rtl="0" algn="ctr">
              <a:spcBef>
                <a:spcPts val="1600"/>
              </a:spcBef>
              <a:spcAft>
                <a:spcPts val="0"/>
              </a:spcAft>
              <a:buClr>
                <a:srgbClr val="FFFFFF"/>
              </a:buClr>
              <a:buSzPts val="1600"/>
              <a:buChar char="■"/>
              <a:defRPr sz="1600">
                <a:solidFill>
                  <a:srgbClr val="FFFFFF"/>
                </a:solidFill>
              </a:defRPr>
            </a:lvl6pPr>
            <a:lvl7pPr indent="-330200" lvl="6" marL="3200400" rtl="0" algn="ctr">
              <a:spcBef>
                <a:spcPts val="1600"/>
              </a:spcBef>
              <a:spcAft>
                <a:spcPts val="0"/>
              </a:spcAft>
              <a:buClr>
                <a:srgbClr val="FFFFFF"/>
              </a:buClr>
              <a:buSzPts val="1600"/>
              <a:buChar char="●"/>
              <a:defRPr sz="1600">
                <a:solidFill>
                  <a:srgbClr val="FFFFFF"/>
                </a:solidFill>
              </a:defRPr>
            </a:lvl7pPr>
            <a:lvl8pPr indent="-330200" lvl="7" marL="3657600" rtl="0" algn="ctr">
              <a:spcBef>
                <a:spcPts val="1600"/>
              </a:spcBef>
              <a:spcAft>
                <a:spcPts val="0"/>
              </a:spcAft>
              <a:buClr>
                <a:srgbClr val="FFFFFF"/>
              </a:buClr>
              <a:buSzPts val="1600"/>
              <a:buChar char="○"/>
              <a:defRPr sz="1600">
                <a:solidFill>
                  <a:srgbClr val="FFFFFF"/>
                </a:solidFill>
              </a:defRPr>
            </a:lvl8pPr>
            <a:lvl9pPr indent="-330200" lvl="8" marL="4114800" rtl="0" algn="ctr">
              <a:spcBef>
                <a:spcPts val="1600"/>
              </a:spcBef>
              <a:spcAft>
                <a:spcPts val="1600"/>
              </a:spcAft>
              <a:buClr>
                <a:srgbClr val="FFFFFF"/>
              </a:buClr>
              <a:buSzPts val="1600"/>
              <a:buChar char="■"/>
              <a:defRPr sz="1600">
                <a:solidFill>
                  <a:srgbClr val="FFFFFF"/>
                </a:solidFill>
              </a:defRPr>
            </a:lvl9pPr>
          </a:lstStyle>
          <a:p/>
        </p:txBody>
      </p:sp>
      <p:sp>
        <p:nvSpPr>
          <p:cNvPr id="2317" name="Google Shape;2317;p16"/>
          <p:cNvSpPr txBox="1"/>
          <p:nvPr>
            <p:ph type="title"/>
          </p:nvPr>
        </p:nvSpPr>
        <p:spPr>
          <a:xfrm>
            <a:off x="4959850" y="1183375"/>
            <a:ext cx="3135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AND_BODY_1_1_1">
    <p:bg>
      <p:bgPr>
        <a:solidFill>
          <a:schemeClr val="accent6"/>
        </a:solidFill>
      </p:bgPr>
    </p:bg>
    <p:spTree>
      <p:nvGrpSpPr>
        <p:cNvPr id="2318" name="Shape 2318"/>
        <p:cNvGrpSpPr/>
        <p:nvPr/>
      </p:nvGrpSpPr>
      <p:grpSpPr>
        <a:xfrm>
          <a:off x="0" y="0"/>
          <a:ext cx="0" cy="0"/>
          <a:chOff x="0" y="0"/>
          <a:chExt cx="0" cy="0"/>
        </a:xfrm>
      </p:grpSpPr>
      <p:sp>
        <p:nvSpPr>
          <p:cNvPr id="2319" name="Google Shape;2319;p17"/>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20" name="Google Shape;2320;p17"/>
          <p:cNvSpPr txBox="1"/>
          <p:nvPr>
            <p:ph idx="2" type="title"/>
          </p:nvPr>
        </p:nvSpPr>
        <p:spPr>
          <a:xfrm>
            <a:off x="770594" y="3117600"/>
            <a:ext cx="22587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321" name="Google Shape;2321;p17"/>
          <p:cNvSpPr txBox="1"/>
          <p:nvPr>
            <p:ph idx="1" type="subTitle"/>
          </p:nvPr>
        </p:nvSpPr>
        <p:spPr>
          <a:xfrm>
            <a:off x="770594" y="3529786"/>
            <a:ext cx="22587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2322" name="Google Shape;2322;p17"/>
          <p:cNvSpPr txBox="1"/>
          <p:nvPr>
            <p:ph idx="3" type="title"/>
          </p:nvPr>
        </p:nvSpPr>
        <p:spPr>
          <a:xfrm>
            <a:off x="3442651" y="3117600"/>
            <a:ext cx="22587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323" name="Google Shape;2323;p17"/>
          <p:cNvSpPr txBox="1"/>
          <p:nvPr>
            <p:ph idx="4" type="subTitle"/>
          </p:nvPr>
        </p:nvSpPr>
        <p:spPr>
          <a:xfrm>
            <a:off x="3442651" y="3529797"/>
            <a:ext cx="22587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2324" name="Google Shape;2324;p17"/>
          <p:cNvSpPr txBox="1"/>
          <p:nvPr>
            <p:ph idx="5" type="title"/>
          </p:nvPr>
        </p:nvSpPr>
        <p:spPr>
          <a:xfrm>
            <a:off x="6114706" y="3117600"/>
            <a:ext cx="22587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325" name="Google Shape;2325;p17"/>
          <p:cNvSpPr txBox="1"/>
          <p:nvPr>
            <p:ph idx="6" type="subTitle"/>
          </p:nvPr>
        </p:nvSpPr>
        <p:spPr>
          <a:xfrm>
            <a:off x="6114706" y="3529797"/>
            <a:ext cx="2258700" cy="110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solidFill>
          <a:schemeClr val="accent6"/>
        </a:solidFill>
      </p:bgPr>
    </p:bg>
    <p:spTree>
      <p:nvGrpSpPr>
        <p:cNvPr id="2326" name="Shape 2326"/>
        <p:cNvGrpSpPr/>
        <p:nvPr/>
      </p:nvGrpSpPr>
      <p:grpSpPr>
        <a:xfrm>
          <a:off x="0" y="0"/>
          <a:ext cx="0" cy="0"/>
          <a:chOff x="0" y="0"/>
          <a:chExt cx="0" cy="0"/>
        </a:xfrm>
      </p:grpSpPr>
      <p:grpSp>
        <p:nvGrpSpPr>
          <p:cNvPr id="2327" name="Google Shape;2327;p18"/>
          <p:cNvGrpSpPr/>
          <p:nvPr/>
        </p:nvGrpSpPr>
        <p:grpSpPr>
          <a:xfrm>
            <a:off x="232963" y="174778"/>
            <a:ext cx="1443946" cy="721968"/>
            <a:chOff x="311697" y="-12"/>
            <a:chExt cx="4437449" cy="2218709"/>
          </a:xfrm>
        </p:grpSpPr>
        <p:sp>
          <p:nvSpPr>
            <p:cNvPr id="2328" name="Google Shape;2328;p18"/>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8"/>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8"/>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8"/>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8"/>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8"/>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8"/>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8"/>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8"/>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8"/>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8"/>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8"/>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8"/>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8"/>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8"/>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8"/>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8"/>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8"/>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8"/>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8"/>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8"/>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8"/>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8"/>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8"/>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8"/>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8"/>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8"/>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8"/>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8"/>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8"/>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8"/>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8"/>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8"/>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8"/>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8"/>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8"/>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8"/>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8"/>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8"/>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8"/>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8"/>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8"/>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8"/>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8"/>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8"/>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8"/>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8"/>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8"/>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8"/>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8"/>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8"/>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8"/>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8"/>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8"/>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8"/>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8"/>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8"/>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8"/>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8"/>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8"/>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8"/>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8"/>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8"/>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8"/>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8"/>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8"/>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8"/>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8"/>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8"/>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8"/>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8"/>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8"/>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8"/>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8"/>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8"/>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8"/>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8"/>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8"/>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8"/>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8"/>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8"/>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8"/>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8"/>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8"/>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8"/>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8"/>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18"/>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8"/>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8"/>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8"/>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8"/>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8"/>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8"/>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8"/>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8"/>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18"/>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8"/>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8"/>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8"/>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8"/>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8"/>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8"/>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8"/>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8"/>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8"/>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8"/>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8"/>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18"/>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8"/>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8"/>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8"/>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18"/>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8"/>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8"/>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8"/>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8"/>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8"/>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8"/>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8"/>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8"/>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8"/>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8"/>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8"/>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8"/>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8"/>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8"/>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8"/>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8"/>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8"/>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8"/>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8"/>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8"/>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8"/>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8"/>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8"/>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8"/>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8"/>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8"/>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8"/>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8"/>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8"/>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8"/>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8"/>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8"/>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8"/>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8"/>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8"/>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8"/>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8"/>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8"/>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8"/>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8"/>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8"/>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8"/>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8"/>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8"/>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8"/>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8"/>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8"/>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8"/>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8"/>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8"/>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8"/>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8"/>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8"/>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8"/>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8"/>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8"/>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8"/>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8"/>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8"/>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8"/>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8"/>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8"/>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8"/>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8"/>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8"/>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8"/>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8"/>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8"/>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8"/>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8"/>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8"/>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8"/>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8"/>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8"/>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8"/>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8"/>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8"/>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8"/>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8"/>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8"/>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8"/>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8"/>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8"/>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8"/>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8"/>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8"/>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8"/>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8"/>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8"/>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8"/>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8"/>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8"/>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8"/>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8"/>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8"/>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8"/>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8"/>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8"/>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8"/>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8"/>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8"/>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8"/>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8"/>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8"/>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8"/>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8"/>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8"/>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8"/>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8"/>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8"/>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8"/>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8"/>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8"/>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8"/>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8"/>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8"/>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8"/>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8"/>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8"/>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8"/>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8"/>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8"/>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8"/>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8"/>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8"/>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8"/>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8"/>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8"/>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8"/>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8"/>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8"/>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8"/>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8"/>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8"/>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8"/>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8"/>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8"/>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8"/>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8"/>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8"/>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8"/>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8"/>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8"/>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8"/>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8"/>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8"/>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8"/>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8"/>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8"/>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8"/>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8"/>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8"/>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8"/>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8"/>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8"/>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8"/>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8"/>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8"/>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8"/>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8"/>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8"/>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8"/>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8"/>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8"/>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8"/>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18"/>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8"/>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8"/>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8"/>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8"/>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8"/>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8"/>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8"/>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8"/>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8"/>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8"/>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8"/>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8"/>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8"/>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8"/>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8"/>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8"/>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8"/>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8"/>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8"/>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8"/>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8"/>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8"/>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8"/>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8"/>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8"/>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8"/>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8"/>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8"/>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8"/>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8"/>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8"/>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8"/>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8"/>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8"/>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8"/>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8"/>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8"/>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8"/>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8"/>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8"/>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8"/>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8"/>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18"/>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8"/>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8"/>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8"/>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8"/>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8"/>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8"/>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8"/>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8"/>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7" name="Google Shape;2657;p18"/>
          <p:cNvGrpSpPr/>
          <p:nvPr/>
        </p:nvGrpSpPr>
        <p:grpSpPr>
          <a:xfrm>
            <a:off x="7969738" y="1388253"/>
            <a:ext cx="1443946" cy="721968"/>
            <a:chOff x="311697" y="-12"/>
            <a:chExt cx="4437449" cy="2218709"/>
          </a:xfrm>
        </p:grpSpPr>
        <p:sp>
          <p:nvSpPr>
            <p:cNvPr id="2658" name="Google Shape;2658;p18"/>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8"/>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8"/>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8"/>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8"/>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8"/>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8"/>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8"/>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8"/>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8"/>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8"/>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8"/>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8"/>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8"/>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8"/>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8"/>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8"/>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8"/>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8"/>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8"/>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8"/>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8"/>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8"/>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8"/>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8"/>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8"/>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8"/>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8"/>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8"/>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8"/>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8"/>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8"/>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8"/>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8"/>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8"/>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8"/>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8"/>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8"/>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8"/>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8"/>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8"/>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8"/>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8"/>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8"/>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8"/>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8"/>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8"/>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8"/>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8"/>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8"/>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8"/>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8"/>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8"/>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8"/>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8"/>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8"/>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8"/>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8"/>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8"/>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8"/>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8"/>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8"/>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8"/>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8"/>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8"/>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8"/>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8"/>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8"/>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8"/>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8"/>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8"/>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8"/>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8"/>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8"/>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8"/>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8"/>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8"/>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8"/>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8"/>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8"/>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8"/>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8"/>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8"/>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8"/>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8"/>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8"/>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8"/>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8"/>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8"/>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8"/>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8"/>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8"/>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8"/>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8"/>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8"/>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8"/>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8"/>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8"/>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8"/>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8"/>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18"/>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8"/>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8"/>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8"/>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8"/>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8"/>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8"/>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8"/>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8"/>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8"/>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8"/>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8"/>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8"/>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8"/>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8"/>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8"/>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8"/>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18"/>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18"/>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18"/>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8"/>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8"/>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8"/>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8"/>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8"/>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8"/>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8"/>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8"/>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8"/>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8"/>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8"/>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8"/>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8"/>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8"/>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8"/>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8"/>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8"/>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8"/>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8"/>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8"/>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8"/>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8"/>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8"/>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8"/>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8"/>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8"/>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8"/>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8"/>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8"/>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8"/>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8"/>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8"/>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8"/>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8"/>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8"/>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8"/>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8"/>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8"/>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8"/>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8"/>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8"/>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8"/>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8"/>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8"/>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8"/>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8"/>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8"/>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8"/>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8"/>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8"/>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8"/>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8"/>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8"/>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8"/>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8"/>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8"/>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8"/>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8"/>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8"/>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8"/>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8"/>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8"/>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8"/>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8"/>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8"/>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8"/>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8"/>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8"/>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8"/>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8"/>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8"/>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8"/>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8"/>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8"/>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8"/>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8"/>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8"/>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8"/>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8"/>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8"/>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8"/>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8"/>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8"/>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8"/>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8"/>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8"/>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8"/>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8"/>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8"/>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8"/>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8"/>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8"/>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8"/>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8"/>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8"/>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8"/>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8"/>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8"/>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8"/>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8"/>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8"/>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8"/>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8"/>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8"/>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8"/>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8"/>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8"/>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8"/>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8"/>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8"/>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8"/>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8"/>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8"/>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8"/>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8"/>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8"/>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8"/>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8"/>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8"/>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8"/>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8"/>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8"/>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8"/>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8"/>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8"/>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8"/>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8"/>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8"/>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8"/>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8"/>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8"/>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8"/>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8"/>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8"/>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8"/>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8"/>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8"/>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8"/>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8"/>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8"/>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8"/>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8"/>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8"/>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8"/>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8"/>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8"/>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8"/>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8"/>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8"/>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8"/>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8"/>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8"/>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8"/>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8"/>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8"/>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8"/>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8"/>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8"/>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8"/>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8"/>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8"/>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8"/>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8"/>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8"/>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8"/>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8"/>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8"/>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8"/>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8"/>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8"/>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8"/>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8"/>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8"/>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8"/>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8"/>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8"/>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8"/>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8"/>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8"/>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8"/>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8"/>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8"/>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8"/>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8"/>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8"/>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8"/>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8"/>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8"/>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8"/>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8"/>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8"/>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8"/>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8"/>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8"/>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8"/>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8"/>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8"/>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8"/>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8"/>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8"/>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8"/>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8"/>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8"/>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8"/>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8"/>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8"/>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8"/>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8"/>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8"/>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7" name="Google Shape;2987;p18"/>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988" name="Google Shape;2988;p18"/>
          <p:cNvSpPr txBox="1"/>
          <p:nvPr>
            <p:ph hasCustomPrompt="1" idx="2" type="title"/>
          </p:nvPr>
        </p:nvSpPr>
        <p:spPr>
          <a:xfrm>
            <a:off x="311700" y="1106125"/>
            <a:ext cx="8520600" cy="711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2989" name="Google Shape;2989;p18"/>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2990" name="Google Shape;2990;p18"/>
          <p:cNvGrpSpPr/>
          <p:nvPr/>
        </p:nvGrpSpPr>
        <p:grpSpPr>
          <a:xfrm>
            <a:off x="0" y="1474590"/>
            <a:ext cx="9144000" cy="3853085"/>
            <a:chOff x="0" y="1474590"/>
            <a:chExt cx="9144000" cy="3853085"/>
          </a:xfrm>
        </p:grpSpPr>
        <p:sp>
          <p:nvSpPr>
            <p:cNvPr id="2991" name="Google Shape;2991;p18"/>
            <p:cNvSpPr/>
            <p:nvPr/>
          </p:nvSpPr>
          <p:spPr>
            <a:xfrm>
              <a:off x="0" y="4025575"/>
              <a:ext cx="91440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8"/>
            <p:cNvSpPr/>
            <p:nvPr/>
          </p:nvSpPr>
          <p:spPr>
            <a:xfrm>
              <a:off x="0" y="4598775"/>
              <a:ext cx="91440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8"/>
            <p:cNvSpPr/>
            <p:nvPr/>
          </p:nvSpPr>
          <p:spPr>
            <a:xfrm>
              <a:off x="0" y="4760675"/>
              <a:ext cx="91440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8"/>
            <p:cNvSpPr/>
            <p:nvPr/>
          </p:nvSpPr>
          <p:spPr>
            <a:xfrm>
              <a:off x="0" y="1475275"/>
              <a:ext cx="16116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8"/>
            <p:cNvSpPr/>
            <p:nvPr/>
          </p:nvSpPr>
          <p:spPr>
            <a:xfrm>
              <a:off x="0" y="2048475"/>
              <a:ext cx="16116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8"/>
            <p:cNvSpPr/>
            <p:nvPr/>
          </p:nvSpPr>
          <p:spPr>
            <a:xfrm>
              <a:off x="0" y="2204175"/>
              <a:ext cx="1611600" cy="18213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7" name="Google Shape;2997;p18"/>
            <p:cNvGrpSpPr/>
            <p:nvPr/>
          </p:nvGrpSpPr>
          <p:grpSpPr>
            <a:xfrm>
              <a:off x="514651" y="1474590"/>
              <a:ext cx="582277" cy="2550888"/>
              <a:chOff x="573900" y="1154950"/>
              <a:chExt cx="538000" cy="2396100"/>
            </a:xfrm>
          </p:grpSpPr>
          <p:sp>
            <p:nvSpPr>
              <p:cNvPr id="2998" name="Google Shape;2998;p18"/>
              <p:cNvSpPr/>
              <p:nvPr/>
            </p:nvSpPr>
            <p:spPr>
              <a:xfrm>
                <a:off x="573900" y="1154950"/>
                <a:ext cx="71700" cy="239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8"/>
              <p:cNvSpPr/>
              <p:nvPr/>
            </p:nvSpPr>
            <p:spPr>
              <a:xfrm>
                <a:off x="1040200" y="1154950"/>
                <a:ext cx="71700" cy="239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8"/>
              <p:cNvSpPr/>
              <p:nvPr/>
            </p:nvSpPr>
            <p:spPr>
              <a:xfrm>
                <a:off x="595400" y="137738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8"/>
              <p:cNvSpPr/>
              <p:nvPr/>
            </p:nvSpPr>
            <p:spPr>
              <a:xfrm>
                <a:off x="595400" y="175401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8"/>
              <p:cNvSpPr/>
              <p:nvPr/>
            </p:nvSpPr>
            <p:spPr>
              <a:xfrm>
                <a:off x="613325" y="213063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8"/>
              <p:cNvSpPr/>
              <p:nvPr/>
            </p:nvSpPr>
            <p:spPr>
              <a:xfrm>
                <a:off x="595400" y="250726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8"/>
              <p:cNvSpPr/>
              <p:nvPr/>
            </p:nvSpPr>
            <p:spPr>
              <a:xfrm>
                <a:off x="595400" y="288388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8"/>
              <p:cNvSpPr/>
              <p:nvPr/>
            </p:nvSpPr>
            <p:spPr>
              <a:xfrm>
                <a:off x="613325" y="326051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TITLE_AND_BODY_1_1_1_1">
    <p:bg>
      <p:bgPr>
        <a:solidFill>
          <a:schemeClr val="accent6"/>
        </a:solidFill>
      </p:bgPr>
    </p:bg>
    <p:spTree>
      <p:nvGrpSpPr>
        <p:cNvPr id="3006" name="Shape 3006"/>
        <p:cNvGrpSpPr/>
        <p:nvPr/>
      </p:nvGrpSpPr>
      <p:grpSpPr>
        <a:xfrm>
          <a:off x="0" y="0"/>
          <a:ext cx="0" cy="0"/>
          <a:chOff x="0" y="0"/>
          <a:chExt cx="0" cy="0"/>
        </a:xfrm>
      </p:grpSpPr>
      <p:sp>
        <p:nvSpPr>
          <p:cNvPr id="3007" name="Google Shape;3007;p19"/>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08" name="Google Shape;3008;p19"/>
          <p:cNvSpPr txBox="1"/>
          <p:nvPr>
            <p:ph idx="2" type="title"/>
          </p:nvPr>
        </p:nvSpPr>
        <p:spPr>
          <a:xfrm>
            <a:off x="1598176" y="1762650"/>
            <a:ext cx="2620800" cy="391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009" name="Google Shape;3009;p19"/>
          <p:cNvSpPr txBox="1"/>
          <p:nvPr>
            <p:ph idx="1" type="subTitle"/>
          </p:nvPr>
        </p:nvSpPr>
        <p:spPr>
          <a:xfrm>
            <a:off x="1598175" y="2174828"/>
            <a:ext cx="2620800" cy="73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3010" name="Google Shape;3010;p19"/>
          <p:cNvSpPr txBox="1"/>
          <p:nvPr>
            <p:ph idx="3" type="title"/>
          </p:nvPr>
        </p:nvSpPr>
        <p:spPr>
          <a:xfrm>
            <a:off x="1598176" y="3271775"/>
            <a:ext cx="2620800" cy="391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011" name="Google Shape;3011;p19"/>
          <p:cNvSpPr txBox="1"/>
          <p:nvPr>
            <p:ph idx="4" type="subTitle"/>
          </p:nvPr>
        </p:nvSpPr>
        <p:spPr>
          <a:xfrm>
            <a:off x="1598175" y="3683953"/>
            <a:ext cx="2620800" cy="73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3012" name="Google Shape;3012;p19"/>
          <p:cNvSpPr txBox="1"/>
          <p:nvPr>
            <p:ph idx="5" type="title"/>
          </p:nvPr>
        </p:nvSpPr>
        <p:spPr>
          <a:xfrm>
            <a:off x="5744226" y="1762650"/>
            <a:ext cx="2620800" cy="391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013" name="Google Shape;3013;p19"/>
          <p:cNvSpPr txBox="1"/>
          <p:nvPr>
            <p:ph idx="6" type="subTitle"/>
          </p:nvPr>
        </p:nvSpPr>
        <p:spPr>
          <a:xfrm>
            <a:off x="5744225" y="2174828"/>
            <a:ext cx="2620800" cy="73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3014" name="Google Shape;3014;p19"/>
          <p:cNvSpPr txBox="1"/>
          <p:nvPr>
            <p:ph idx="7" type="title"/>
          </p:nvPr>
        </p:nvSpPr>
        <p:spPr>
          <a:xfrm>
            <a:off x="5744226" y="3271775"/>
            <a:ext cx="2620800" cy="391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015" name="Google Shape;3015;p19"/>
          <p:cNvSpPr txBox="1"/>
          <p:nvPr>
            <p:ph idx="8" type="subTitle"/>
          </p:nvPr>
        </p:nvSpPr>
        <p:spPr>
          <a:xfrm>
            <a:off x="5744225" y="3683953"/>
            <a:ext cx="2620800" cy="73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1_1">
    <p:bg>
      <p:bgPr>
        <a:solidFill>
          <a:schemeClr val="accent6"/>
        </a:solidFill>
      </p:bgPr>
    </p:bg>
    <p:spTree>
      <p:nvGrpSpPr>
        <p:cNvPr id="3016" name="Shape 3016"/>
        <p:cNvGrpSpPr/>
        <p:nvPr/>
      </p:nvGrpSpPr>
      <p:grpSpPr>
        <a:xfrm>
          <a:off x="0" y="0"/>
          <a:ext cx="0" cy="0"/>
          <a:chOff x="0" y="0"/>
          <a:chExt cx="0" cy="0"/>
        </a:xfrm>
      </p:grpSpPr>
      <p:sp>
        <p:nvSpPr>
          <p:cNvPr id="3017" name="Google Shape;3017;p20"/>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018" name="Google Shape;3018;p20"/>
          <p:cNvSpPr txBox="1"/>
          <p:nvPr>
            <p:ph hasCustomPrompt="1" idx="2" type="title"/>
          </p:nvPr>
        </p:nvSpPr>
        <p:spPr>
          <a:xfrm>
            <a:off x="311700" y="1106125"/>
            <a:ext cx="8520600" cy="711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019" name="Google Shape;3019;p20"/>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3020" name="Google Shape;3020;p20"/>
          <p:cNvGrpSpPr/>
          <p:nvPr/>
        </p:nvGrpSpPr>
        <p:grpSpPr>
          <a:xfrm>
            <a:off x="1849188" y="277203"/>
            <a:ext cx="1443946" cy="721968"/>
            <a:chOff x="311697" y="-12"/>
            <a:chExt cx="4437449" cy="2218709"/>
          </a:xfrm>
        </p:grpSpPr>
        <p:sp>
          <p:nvSpPr>
            <p:cNvPr id="3021" name="Google Shape;3021;p20"/>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0"/>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0"/>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0"/>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0"/>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0"/>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0"/>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0"/>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0"/>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0"/>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0"/>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0"/>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0"/>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0"/>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0"/>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0"/>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0"/>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0"/>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0"/>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0"/>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0"/>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0"/>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0"/>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0"/>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0"/>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0"/>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0"/>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0"/>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0"/>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0"/>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0"/>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0"/>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0"/>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0"/>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0"/>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0"/>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0"/>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0"/>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0"/>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0"/>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0"/>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0"/>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0"/>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0"/>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0"/>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0"/>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0"/>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0"/>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0"/>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0"/>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0"/>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0"/>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0"/>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0"/>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0"/>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0"/>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0"/>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0"/>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0"/>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20"/>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0"/>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0"/>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0"/>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0"/>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0"/>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0"/>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0"/>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0"/>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0"/>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0"/>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0"/>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0"/>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0"/>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0"/>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0"/>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0"/>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0"/>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0"/>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0"/>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0"/>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0"/>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0"/>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0"/>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0"/>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0"/>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0"/>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0"/>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0"/>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0"/>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0"/>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0"/>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0"/>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0"/>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0"/>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0"/>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0"/>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0"/>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0"/>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0"/>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0"/>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0"/>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0"/>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0"/>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0"/>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0"/>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0"/>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0"/>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0"/>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0"/>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0"/>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0"/>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0"/>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0"/>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0"/>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0"/>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0"/>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0"/>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0"/>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0"/>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0"/>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0"/>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20"/>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0"/>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0"/>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0"/>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0"/>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0"/>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0"/>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20"/>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20"/>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0"/>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0"/>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0"/>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0"/>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0"/>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0"/>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0"/>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0"/>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0"/>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0"/>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0"/>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0"/>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0"/>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0"/>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0"/>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0"/>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0"/>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0"/>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0"/>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0"/>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0"/>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0"/>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0"/>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0"/>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0"/>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0"/>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0"/>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0"/>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0"/>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0"/>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0"/>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0"/>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0"/>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0"/>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0"/>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20"/>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0"/>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0"/>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0"/>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0"/>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0"/>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0"/>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0"/>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0"/>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0"/>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20"/>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20"/>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20"/>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0"/>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0"/>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0"/>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0"/>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0"/>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0"/>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0"/>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0"/>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0"/>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0"/>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20"/>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0"/>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0"/>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0"/>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0"/>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0"/>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0"/>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0"/>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0"/>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0"/>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20"/>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0"/>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0"/>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0"/>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0"/>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0"/>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20"/>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0"/>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0"/>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20"/>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0"/>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0"/>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0"/>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0"/>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20"/>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0"/>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0"/>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0"/>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0"/>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0"/>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0"/>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0"/>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0"/>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0"/>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0"/>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0"/>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0"/>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0"/>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0"/>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0"/>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0"/>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0"/>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0"/>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0"/>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0"/>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0"/>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0"/>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0"/>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0"/>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0"/>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0"/>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0"/>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0"/>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0"/>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0"/>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0"/>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20"/>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0"/>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0"/>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20"/>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0"/>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20"/>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0"/>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0"/>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0"/>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0"/>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0"/>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0"/>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0"/>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0"/>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20"/>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0"/>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20"/>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20"/>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0"/>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20"/>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20"/>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0"/>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0"/>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0"/>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0"/>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20"/>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0"/>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0"/>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0"/>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20"/>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20"/>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20"/>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20"/>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0"/>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20"/>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20"/>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0"/>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20"/>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20"/>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0"/>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20"/>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20"/>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20"/>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20"/>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20"/>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20"/>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20"/>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20"/>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0"/>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0"/>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20"/>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20"/>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20"/>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20"/>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20"/>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20"/>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0"/>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0"/>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0"/>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0"/>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0"/>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0"/>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20"/>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20"/>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0"/>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0"/>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0"/>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0"/>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0"/>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0"/>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0"/>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0"/>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0"/>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0"/>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0"/>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0"/>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0"/>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20"/>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20"/>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20"/>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20"/>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0"/>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20"/>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20"/>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20"/>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0" name="Google Shape;3350;p20"/>
          <p:cNvGrpSpPr/>
          <p:nvPr/>
        </p:nvGrpSpPr>
        <p:grpSpPr>
          <a:xfrm>
            <a:off x="-387375" y="2038775"/>
            <a:ext cx="9531425" cy="3274175"/>
            <a:chOff x="-387375" y="2038775"/>
            <a:chExt cx="9531425" cy="3274175"/>
          </a:xfrm>
        </p:grpSpPr>
        <p:grpSp>
          <p:nvGrpSpPr>
            <p:cNvPr id="3351" name="Google Shape;3351;p20"/>
            <p:cNvGrpSpPr/>
            <p:nvPr/>
          </p:nvGrpSpPr>
          <p:grpSpPr>
            <a:xfrm>
              <a:off x="7767451" y="3282676"/>
              <a:ext cx="831787" cy="721972"/>
              <a:chOff x="2788951" y="3310126"/>
              <a:chExt cx="831787" cy="721972"/>
            </a:xfrm>
          </p:grpSpPr>
          <p:sp>
            <p:nvSpPr>
              <p:cNvPr id="3352" name="Google Shape;3352;p20"/>
              <p:cNvSpPr/>
              <p:nvPr/>
            </p:nvSpPr>
            <p:spPr>
              <a:xfrm>
                <a:off x="3412729" y="3947714"/>
                <a:ext cx="110973" cy="84385"/>
              </a:xfrm>
              <a:custGeom>
                <a:rect b="b" l="l" r="r" t="t"/>
                <a:pathLst>
                  <a:path extrusionOk="0" h="2416" w="3177">
                    <a:moveTo>
                      <a:pt x="1" y="1"/>
                    </a:moveTo>
                    <a:lnTo>
                      <a:pt x="1" y="2415"/>
                    </a:lnTo>
                    <a:lnTo>
                      <a:pt x="3176" y="2415"/>
                    </a:lnTo>
                    <a:lnTo>
                      <a:pt x="3176"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20"/>
              <p:cNvSpPr/>
              <p:nvPr/>
            </p:nvSpPr>
            <p:spPr>
              <a:xfrm>
                <a:off x="3315694" y="3947714"/>
                <a:ext cx="97070" cy="84385"/>
              </a:xfrm>
              <a:custGeom>
                <a:rect b="b" l="l" r="r" t="t"/>
                <a:pathLst>
                  <a:path extrusionOk="0" h="2416" w="2779">
                    <a:moveTo>
                      <a:pt x="1" y="1"/>
                    </a:moveTo>
                    <a:lnTo>
                      <a:pt x="1" y="2415"/>
                    </a:lnTo>
                    <a:lnTo>
                      <a:pt x="2779" y="2415"/>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20"/>
              <p:cNvSpPr/>
              <p:nvPr/>
            </p:nvSpPr>
            <p:spPr>
              <a:xfrm>
                <a:off x="3204826" y="3947714"/>
                <a:ext cx="110903" cy="84385"/>
              </a:xfrm>
              <a:custGeom>
                <a:rect b="b" l="l" r="r" t="t"/>
                <a:pathLst>
                  <a:path extrusionOk="0" h="2416" w="3175">
                    <a:moveTo>
                      <a:pt x="0" y="1"/>
                    </a:moveTo>
                    <a:lnTo>
                      <a:pt x="0" y="2415"/>
                    </a:lnTo>
                    <a:lnTo>
                      <a:pt x="3175" y="2415"/>
                    </a:lnTo>
                    <a:lnTo>
                      <a:pt x="3175"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0"/>
              <p:cNvSpPr/>
              <p:nvPr/>
            </p:nvSpPr>
            <p:spPr>
              <a:xfrm>
                <a:off x="3107791" y="3947714"/>
                <a:ext cx="97070" cy="84385"/>
              </a:xfrm>
              <a:custGeom>
                <a:rect b="b" l="l" r="r" t="t"/>
                <a:pathLst>
                  <a:path extrusionOk="0" h="2416" w="2779">
                    <a:moveTo>
                      <a:pt x="0" y="1"/>
                    </a:moveTo>
                    <a:lnTo>
                      <a:pt x="0" y="2415"/>
                    </a:lnTo>
                    <a:lnTo>
                      <a:pt x="2778" y="2415"/>
                    </a:lnTo>
                    <a:lnTo>
                      <a:pt x="2778" y="1"/>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20"/>
              <p:cNvSpPr/>
              <p:nvPr/>
            </p:nvSpPr>
            <p:spPr>
              <a:xfrm>
                <a:off x="2996888" y="3947714"/>
                <a:ext cx="110938" cy="84385"/>
              </a:xfrm>
              <a:custGeom>
                <a:rect b="b" l="l" r="r" t="t"/>
                <a:pathLst>
                  <a:path extrusionOk="0" h="2416" w="3176">
                    <a:moveTo>
                      <a:pt x="1" y="1"/>
                    </a:moveTo>
                    <a:lnTo>
                      <a:pt x="1" y="2415"/>
                    </a:lnTo>
                    <a:lnTo>
                      <a:pt x="3175" y="2415"/>
                    </a:lnTo>
                    <a:lnTo>
                      <a:pt x="317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20"/>
              <p:cNvSpPr/>
              <p:nvPr/>
            </p:nvSpPr>
            <p:spPr>
              <a:xfrm>
                <a:off x="2899853" y="3947714"/>
                <a:ext cx="97070" cy="84385"/>
              </a:xfrm>
              <a:custGeom>
                <a:rect b="b" l="l" r="r" t="t"/>
                <a:pathLst>
                  <a:path extrusionOk="0" h="2416" w="2779">
                    <a:moveTo>
                      <a:pt x="1" y="1"/>
                    </a:moveTo>
                    <a:lnTo>
                      <a:pt x="1" y="2415"/>
                    </a:lnTo>
                    <a:lnTo>
                      <a:pt x="2779" y="2415"/>
                    </a:lnTo>
                    <a:lnTo>
                      <a:pt x="2779"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0"/>
              <p:cNvSpPr/>
              <p:nvPr/>
            </p:nvSpPr>
            <p:spPr>
              <a:xfrm>
                <a:off x="3412729" y="3836850"/>
                <a:ext cx="110973" cy="110895"/>
              </a:xfrm>
              <a:custGeom>
                <a:rect b="b" l="l" r="r" t="t"/>
                <a:pathLst>
                  <a:path extrusionOk="0" h="3175" w="3177">
                    <a:moveTo>
                      <a:pt x="1" y="0"/>
                    </a:moveTo>
                    <a:lnTo>
                      <a:pt x="1" y="3175"/>
                    </a:lnTo>
                    <a:lnTo>
                      <a:pt x="3176" y="3175"/>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0"/>
              <p:cNvSpPr/>
              <p:nvPr/>
            </p:nvSpPr>
            <p:spPr>
              <a:xfrm>
                <a:off x="3315694" y="3836850"/>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0"/>
              <p:cNvSpPr/>
              <p:nvPr/>
            </p:nvSpPr>
            <p:spPr>
              <a:xfrm>
                <a:off x="3204826" y="3836850"/>
                <a:ext cx="110903" cy="110895"/>
              </a:xfrm>
              <a:custGeom>
                <a:rect b="b" l="l" r="r" t="t"/>
                <a:pathLst>
                  <a:path extrusionOk="0" h="3175" w="3175">
                    <a:moveTo>
                      <a:pt x="0" y="0"/>
                    </a:moveTo>
                    <a:lnTo>
                      <a:pt x="0" y="3175"/>
                    </a:lnTo>
                    <a:lnTo>
                      <a:pt x="3175" y="3175"/>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0"/>
              <p:cNvSpPr/>
              <p:nvPr/>
            </p:nvSpPr>
            <p:spPr>
              <a:xfrm>
                <a:off x="3107791" y="3836850"/>
                <a:ext cx="97070" cy="110895"/>
              </a:xfrm>
              <a:custGeom>
                <a:rect b="b" l="l" r="r" t="t"/>
                <a:pathLst>
                  <a:path extrusionOk="0" h="3175" w="2779">
                    <a:moveTo>
                      <a:pt x="0" y="0"/>
                    </a:moveTo>
                    <a:lnTo>
                      <a:pt x="0" y="3175"/>
                    </a:lnTo>
                    <a:lnTo>
                      <a:pt x="2778" y="3175"/>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0"/>
              <p:cNvSpPr/>
              <p:nvPr/>
            </p:nvSpPr>
            <p:spPr>
              <a:xfrm>
                <a:off x="2996888" y="3836850"/>
                <a:ext cx="110938" cy="110895"/>
              </a:xfrm>
              <a:custGeom>
                <a:rect b="b" l="l" r="r" t="t"/>
                <a:pathLst>
                  <a:path extrusionOk="0" h="3175" w="3176">
                    <a:moveTo>
                      <a:pt x="1" y="0"/>
                    </a:moveTo>
                    <a:lnTo>
                      <a:pt x="1" y="3175"/>
                    </a:lnTo>
                    <a:lnTo>
                      <a:pt x="3175" y="3175"/>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0"/>
              <p:cNvSpPr/>
              <p:nvPr/>
            </p:nvSpPr>
            <p:spPr>
              <a:xfrm>
                <a:off x="2899853" y="3836850"/>
                <a:ext cx="97070" cy="110895"/>
              </a:xfrm>
              <a:custGeom>
                <a:rect b="b" l="l" r="r" t="t"/>
                <a:pathLst>
                  <a:path extrusionOk="0" h="3175" w="2779">
                    <a:moveTo>
                      <a:pt x="1" y="0"/>
                    </a:moveTo>
                    <a:lnTo>
                      <a:pt x="1" y="3175"/>
                    </a:lnTo>
                    <a:lnTo>
                      <a:pt x="2779" y="3175"/>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0"/>
              <p:cNvSpPr/>
              <p:nvPr/>
            </p:nvSpPr>
            <p:spPr>
              <a:xfrm>
                <a:off x="3412729" y="3739819"/>
                <a:ext cx="110973" cy="97064"/>
              </a:xfrm>
              <a:custGeom>
                <a:rect b="b" l="l" r="r" t="t"/>
                <a:pathLst>
                  <a:path extrusionOk="0" h="2779" w="3177">
                    <a:moveTo>
                      <a:pt x="1" y="0"/>
                    </a:moveTo>
                    <a:lnTo>
                      <a:pt x="1" y="2778"/>
                    </a:lnTo>
                    <a:lnTo>
                      <a:pt x="3176" y="2778"/>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0"/>
              <p:cNvSpPr/>
              <p:nvPr/>
            </p:nvSpPr>
            <p:spPr>
              <a:xfrm>
                <a:off x="3315694" y="3739819"/>
                <a:ext cx="97070" cy="97064"/>
              </a:xfrm>
              <a:custGeom>
                <a:rect b="b" l="l" r="r" t="t"/>
                <a:pathLst>
                  <a:path extrusionOk="0" h="2779" w="2779">
                    <a:moveTo>
                      <a:pt x="1" y="0"/>
                    </a:moveTo>
                    <a:lnTo>
                      <a:pt x="1" y="2778"/>
                    </a:lnTo>
                    <a:lnTo>
                      <a:pt x="2779" y="2778"/>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0"/>
              <p:cNvSpPr/>
              <p:nvPr/>
            </p:nvSpPr>
            <p:spPr>
              <a:xfrm>
                <a:off x="3204826" y="3739819"/>
                <a:ext cx="110903" cy="97064"/>
              </a:xfrm>
              <a:custGeom>
                <a:rect b="b" l="l" r="r" t="t"/>
                <a:pathLst>
                  <a:path extrusionOk="0" h="2779" w="3175">
                    <a:moveTo>
                      <a:pt x="0" y="0"/>
                    </a:moveTo>
                    <a:lnTo>
                      <a:pt x="0" y="2778"/>
                    </a:lnTo>
                    <a:lnTo>
                      <a:pt x="3175" y="2778"/>
                    </a:lnTo>
                    <a:lnTo>
                      <a:pt x="3175"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0"/>
              <p:cNvSpPr/>
              <p:nvPr/>
            </p:nvSpPr>
            <p:spPr>
              <a:xfrm>
                <a:off x="3107791" y="3739819"/>
                <a:ext cx="97070" cy="97064"/>
              </a:xfrm>
              <a:custGeom>
                <a:rect b="b" l="l" r="r" t="t"/>
                <a:pathLst>
                  <a:path extrusionOk="0" h="2779" w="2779">
                    <a:moveTo>
                      <a:pt x="0" y="0"/>
                    </a:moveTo>
                    <a:lnTo>
                      <a:pt x="0" y="2778"/>
                    </a:lnTo>
                    <a:lnTo>
                      <a:pt x="2778" y="2778"/>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0"/>
              <p:cNvSpPr/>
              <p:nvPr/>
            </p:nvSpPr>
            <p:spPr>
              <a:xfrm>
                <a:off x="2996888" y="3739819"/>
                <a:ext cx="110938" cy="97064"/>
              </a:xfrm>
              <a:custGeom>
                <a:rect b="b" l="l" r="r" t="t"/>
                <a:pathLst>
                  <a:path extrusionOk="0" h="2779" w="3176">
                    <a:moveTo>
                      <a:pt x="1" y="0"/>
                    </a:moveTo>
                    <a:lnTo>
                      <a:pt x="1" y="2778"/>
                    </a:lnTo>
                    <a:lnTo>
                      <a:pt x="3175" y="2778"/>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0"/>
              <p:cNvSpPr/>
              <p:nvPr/>
            </p:nvSpPr>
            <p:spPr>
              <a:xfrm>
                <a:off x="2899853" y="3739819"/>
                <a:ext cx="97070" cy="97064"/>
              </a:xfrm>
              <a:custGeom>
                <a:rect b="b" l="l" r="r" t="t"/>
                <a:pathLst>
                  <a:path extrusionOk="0" h="2779" w="2779">
                    <a:moveTo>
                      <a:pt x="1" y="0"/>
                    </a:moveTo>
                    <a:lnTo>
                      <a:pt x="1" y="2778"/>
                    </a:lnTo>
                    <a:lnTo>
                      <a:pt x="2779" y="2778"/>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0"/>
              <p:cNvSpPr/>
              <p:nvPr/>
            </p:nvSpPr>
            <p:spPr>
              <a:xfrm>
                <a:off x="3412729" y="3628885"/>
                <a:ext cx="110973" cy="110965"/>
              </a:xfrm>
              <a:custGeom>
                <a:rect b="b" l="l" r="r" t="t"/>
                <a:pathLst>
                  <a:path extrusionOk="0" h="3177" w="3177">
                    <a:moveTo>
                      <a:pt x="1" y="1"/>
                    </a:moveTo>
                    <a:lnTo>
                      <a:pt x="1" y="3176"/>
                    </a:lnTo>
                    <a:lnTo>
                      <a:pt x="3176" y="3176"/>
                    </a:lnTo>
                    <a:lnTo>
                      <a:pt x="3176"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0"/>
              <p:cNvSpPr/>
              <p:nvPr/>
            </p:nvSpPr>
            <p:spPr>
              <a:xfrm>
                <a:off x="3315694" y="3628885"/>
                <a:ext cx="97070" cy="110965"/>
              </a:xfrm>
              <a:custGeom>
                <a:rect b="b" l="l" r="r" t="t"/>
                <a:pathLst>
                  <a:path extrusionOk="0" h="3177" w="2779">
                    <a:moveTo>
                      <a:pt x="1" y="1"/>
                    </a:moveTo>
                    <a:lnTo>
                      <a:pt x="1" y="3176"/>
                    </a:lnTo>
                    <a:lnTo>
                      <a:pt x="2779" y="3176"/>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0"/>
              <p:cNvSpPr/>
              <p:nvPr/>
            </p:nvSpPr>
            <p:spPr>
              <a:xfrm>
                <a:off x="3204826" y="3628885"/>
                <a:ext cx="110903" cy="110965"/>
              </a:xfrm>
              <a:custGeom>
                <a:rect b="b" l="l" r="r" t="t"/>
                <a:pathLst>
                  <a:path extrusionOk="0" h="3177" w="3175">
                    <a:moveTo>
                      <a:pt x="0" y="1"/>
                    </a:moveTo>
                    <a:lnTo>
                      <a:pt x="0"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0"/>
              <p:cNvSpPr/>
              <p:nvPr/>
            </p:nvSpPr>
            <p:spPr>
              <a:xfrm>
                <a:off x="3107791" y="3628885"/>
                <a:ext cx="97070" cy="110965"/>
              </a:xfrm>
              <a:custGeom>
                <a:rect b="b" l="l" r="r" t="t"/>
                <a:pathLst>
                  <a:path extrusionOk="0" h="3177" w="2779">
                    <a:moveTo>
                      <a:pt x="0" y="1"/>
                    </a:moveTo>
                    <a:lnTo>
                      <a:pt x="0" y="3176"/>
                    </a:lnTo>
                    <a:lnTo>
                      <a:pt x="2778" y="3176"/>
                    </a:lnTo>
                    <a:lnTo>
                      <a:pt x="2778"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0"/>
              <p:cNvSpPr/>
              <p:nvPr/>
            </p:nvSpPr>
            <p:spPr>
              <a:xfrm>
                <a:off x="2996888" y="3628885"/>
                <a:ext cx="110938" cy="110965"/>
              </a:xfrm>
              <a:custGeom>
                <a:rect b="b" l="l" r="r" t="t"/>
                <a:pathLst>
                  <a:path extrusionOk="0" h="3177" w="3176">
                    <a:moveTo>
                      <a:pt x="1" y="1"/>
                    </a:moveTo>
                    <a:lnTo>
                      <a:pt x="1"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0"/>
              <p:cNvSpPr/>
              <p:nvPr/>
            </p:nvSpPr>
            <p:spPr>
              <a:xfrm>
                <a:off x="2899853" y="3628885"/>
                <a:ext cx="97070" cy="110965"/>
              </a:xfrm>
              <a:custGeom>
                <a:rect b="b" l="l" r="r" t="t"/>
                <a:pathLst>
                  <a:path extrusionOk="0" h="3177" w="2779">
                    <a:moveTo>
                      <a:pt x="1" y="1"/>
                    </a:moveTo>
                    <a:lnTo>
                      <a:pt x="1" y="3176"/>
                    </a:lnTo>
                    <a:lnTo>
                      <a:pt x="2779" y="3176"/>
                    </a:lnTo>
                    <a:lnTo>
                      <a:pt x="2779" y="1"/>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0"/>
              <p:cNvSpPr/>
              <p:nvPr/>
            </p:nvSpPr>
            <p:spPr>
              <a:xfrm>
                <a:off x="3523667" y="3518022"/>
                <a:ext cx="97070" cy="110895"/>
              </a:xfrm>
              <a:custGeom>
                <a:rect b="b" l="l" r="r" t="t"/>
                <a:pathLst>
                  <a:path extrusionOk="0" h="3175" w="2779">
                    <a:moveTo>
                      <a:pt x="0" y="0"/>
                    </a:moveTo>
                    <a:lnTo>
                      <a:pt x="0" y="3175"/>
                    </a:lnTo>
                    <a:lnTo>
                      <a:pt x="2778" y="3175"/>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0"/>
              <p:cNvSpPr/>
              <p:nvPr/>
            </p:nvSpPr>
            <p:spPr>
              <a:xfrm>
                <a:off x="3412729" y="3518022"/>
                <a:ext cx="110973" cy="110895"/>
              </a:xfrm>
              <a:custGeom>
                <a:rect b="b" l="l" r="r" t="t"/>
                <a:pathLst>
                  <a:path extrusionOk="0" h="3175" w="3177">
                    <a:moveTo>
                      <a:pt x="1" y="0"/>
                    </a:moveTo>
                    <a:lnTo>
                      <a:pt x="1" y="3175"/>
                    </a:lnTo>
                    <a:lnTo>
                      <a:pt x="3176" y="3175"/>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20"/>
              <p:cNvSpPr/>
              <p:nvPr/>
            </p:nvSpPr>
            <p:spPr>
              <a:xfrm>
                <a:off x="3315694" y="3518022"/>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0"/>
              <p:cNvSpPr/>
              <p:nvPr/>
            </p:nvSpPr>
            <p:spPr>
              <a:xfrm>
                <a:off x="3204826" y="3518022"/>
                <a:ext cx="110903" cy="110895"/>
              </a:xfrm>
              <a:custGeom>
                <a:rect b="b" l="l" r="r" t="t"/>
                <a:pathLst>
                  <a:path extrusionOk="0" h="3175" w="3175">
                    <a:moveTo>
                      <a:pt x="0" y="0"/>
                    </a:moveTo>
                    <a:lnTo>
                      <a:pt x="0" y="3175"/>
                    </a:lnTo>
                    <a:lnTo>
                      <a:pt x="3175" y="3175"/>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0"/>
              <p:cNvSpPr/>
              <p:nvPr/>
            </p:nvSpPr>
            <p:spPr>
              <a:xfrm>
                <a:off x="3107791" y="3518022"/>
                <a:ext cx="97070" cy="110895"/>
              </a:xfrm>
              <a:custGeom>
                <a:rect b="b" l="l" r="r" t="t"/>
                <a:pathLst>
                  <a:path extrusionOk="0" h="3175" w="2779">
                    <a:moveTo>
                      <a:pt x="0" y="0"/>
                    </a:moveTo>
                    <a:lnTo>
                      <a:pt x="0" y="3175"/>
                    </a:lnTo>
                    <a:lnTo>
                      <a:pt x="2778" y="3175"/>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0"/>
              <p:cNvSpPr/>
              <p:nvPr/>
            </p:nvSpPr>
            <p:spPr>
              <a:xfrm>
                <a:off x="2996888" y="3518022"/>
                <a:ext cx="110938" cy="110895"/>
              </a:xfrm>
              <a:custGeom>
                <a:rect b="b" l="l" r="r" t="t"/>
                <a:pathLst>
                  <a:path extrusionOk="0" h="3175" w="3176">
                    <a:moveTo>
                      <a:pt x="1" y="0"/>
                    </a:moveTo>
                    <a:lnTo>
                      <a:pt x="1" y="3175"/>
                    </a:lnTo>
                    <a:lnTo>
                      <a:pt x="3175" y="3175"/>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0"/>
              <p:cNvSpPr/>
              <p:nvPr/>
            </p:nvSpPr>
            <p:spPr>
              <a:xfrm>
                <a:off x="2899853" y="3518022"/>
                <a:ext cx="97070" cy="110895"/>
              </a:xfrm>
              <a:custGeom>
                <a:rect b="b" l="l" r="r" t="t"/>
                <a:pathLst>
                  <a:path extrusionOk="0" h="3175" w="2779">
                    <a:moveTo>
                      <a:pt x="1" y="0"/>
                    </a:moveTo>
                    <a:lnTo>
                      <a:pt x="1" y="3175"/>
                    </a:lnTo>
                    <a:lnTo>
                      <a:pt x="2779" y="3175"/>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0"/>
              <p:cNvSpPr/>
              <p:nvPr/>
            </p:nvSpPr>
            <p:spPr>
              <a:xfrm>
                <a:off x="2788951" y="3518022"/>
                <a:ext cx="110938" cy="110895"/>
              </a:xfrm>
              <a:custGeom>
                <a:rect b="b" l="l" r="r" t="t"/>
                <a:pathLst>
                  <a:path extrusionOk="0" h="3175" w="3176">
                    <a:moveTo>
                      <a:pt x="0" y="0"/>
                    </a:moveTo>
                    <a:lnTo>
                      <a:pt x="0" y="3175"/>
                    </a:lnTo>
                    <a:lnTo>
                      <a:pt x="3176" y="3175"/>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0"/>
              <p:cNvSpPr/>
              <p:nvPr/>
            </p:nvSpPr>
            <p:spPr>
              <a:xfrm>
                <a:off x="3523667" y="3420990"/>
                <a:ext cx="97070" cy="97064"/>
              </a:xfrm>
              <a:custGeom>
                <a:rect b="b" l="l" r="r" t="t"/>
                <a:pathLst>
                  <a:path extrusionOk="0" h="2779" w="2779">
                    <a:moveTo>
                      <a:pt x="0" y="0"/>
                    </a:moveTo>
                    <a:lnTo>
                      <a:pt x="0" y="2778"/>
                    </a:lnTo>
                    <a:lnTo>
                      <a:pt x="2778" y="2778"/>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0"/>
              <p:cNvSpPr/>
              <p:nvPr/>
            </p:nvSpPr>
            <p:spPr>
              <a:xfrm>
                <a:off x="3412729" y="3420990"/>
                <a:ext cx="110973" cy="97064"/>
              </a:xfrm>
              <a:custGeom>
                <a:rect b="b" l="l" r="r" t="t"/>
                <a:pathLst>
                  <a:path extrusionOk="0" h="2779" w="3177">
                    <a:moveTo>
                      <a:pt x="1" y="0"/>
                    </a:moveTo>
                    <a:lnTo>
                      <a:pt x="1" y="2778"/>
                    </a:lnTo>
                    <a:lnTo>
                      <a:pt x="3176" y="2778"/>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0"/>
              <p:cNvSpPr/>
              <p:nvPr/>
            </p:nvSpPr>
            <p:spPr>
              <a:xfrm>
                <a:off x="3315694" y="3420990"/>
                <a:ext cx="97070" cy="97064"/>
              </a:xfrm>
              <a:custGeom>
                <a:rect b="b" l="l" r="r" t="t"/>
                <a:pathLst>
                  <a:path extrusionOk="0" h="2779" w="2779">
                    <a:moveTo>
                      <a:pt x="1" y="0"/>
                    </a:moveTo>
                    <a:lnTo>
                      <a:pt x="1" y="2778"/>
                    </a:lnTo>
                    <a:lnTo>
                      <a:pt x="2779" y="2778"/>
                    </a:lnTo>
                    <a:lnTo>
                      <a:pt x="2779"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0"/>
              <p:cNvSpPr/>
              <p:nvPr/>
            </p:nvSpPr>
            <p:spPr>
              <a:xfrm>
                <a:off x="3204826" y="3420990"/>
                <a:ext cx="110903" cy="97064"/>
              </a:xfrm>
              <a:custGeom>
                <a:rect b="b" l="l" r="r" t="t"/>
                <a:pathLst>
                  <a:path extrusionOk="0" h="2779" w="3175">
                    <a:moveTo>
                      <a:pt x="0" y="0"/>
                    </a:moveTo>
                    <a:lnTo>
                      <a:pt x="0" y="2778"/>
                    </a:lnTo>
                    <a:lnTo>
                      <a:pt x="3175" y="2778"/>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0"/>
              <p:cNvSpPr/>
              <p:nvPr/>
            </p:nvSpPr>
            <p:spPr>
              <a:xfrm>
                <a:off x="3107791" y="3420990"/>
                <a:ext cx="97070" cy="97064"/>
              </a:xfrm>
              <a:custGeom>
                <a:rect b="b" l="l" r="r" t="t"/>
                <a:pathLst>
                  <a:path extrusionOk="0" h="2779" w="2779">
                    <a:moveTo>
                      <a:pt x="0" y="0"/>
                    </a:moveTo>
                    <a:lnTo>
                      <a:pt x="0" y="2778"/>
                    </a:lnTo>
                    <a:lnTo>
                      <a:pt x="2778" y="2778"/>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0"/>
              <p:cNvSpPr/>
              <p:nvPr/>
            </p:nvSpPr>
            <p:spPr>
              <a:xfrm>
                <a:off x="2996888" y="3420990"/>
                <a:ext cx="110938" cy="97064"/>
              </a:xfrm>
              <a:custGeom>
                <a:rect b="b" l="l" r="r" t="t"/>
                <a:pathLst>
                  <a:path extrusionOk="0" h="2779" w="3176">
                    <a:moveTo>
                      <a:pt x="1" y="0"/>
                    </a:moveTo>
                    <a:lnTo>
                      <a:pt x="1" y="2778"/>
                    </a:lnTo>
                    <a:lnTo>
                      <a:pt x="3175" y="2778"/>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20"/>
              <p:cNvSpPr/>
              <p:nvPr/>
            </p:nvSpPr>
            <p:spPr>
              <a:xfrm>
                <a:off x="2899853" y="3420990"/>
                <a:ext cx="97070" cy="97064"/>
              </a:xfrm>
              <a:custGeom>
                <a:rect b="b" l="l" r="r" t="t"/>
                <a:pathLst>
                  <a:path extrusionOk="0" h="2779" w="2779">
                    <a:moveTo>
                      <a:pt x="1" y="0"/>
                    </a:moveTo>
                    <a:lnTo>
                      <a:pt x="1" y="2778"/>
                    </a:lnTo>
                    <a:lnTo>
                      <a:pt x="2779" y="2778"/>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20"/>
              <p:cNvSpPr/>
              <p:nvPr/>
            </p:nvSpPr>
            <p:spPr>
              <a:xfrm>
                <a:off x="2788951" y="3420990"/>
                <a:ext cx="110938" cy="97064"/>
              </a:xfrm>
              <a:custGeom>
                <a:rect b="b" l="l" r="r" t="t"/>
                <a:pathLst>
                  <a:path extrusionOk="0" h="2779" w="3176">
                    <a:moveTo>
                      <a:pt x="0" y="0"/>
                    </a:moveTo>
                    <a:lnTo>
                      <a:pt x="0" y="2778"/>
                    </a:lnTo>
                    <a:lnTo>
                      <a:pt x="3176" y="2778"/>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0"/>
              <p:cNvSpPr/>
              <p:nvPr/>
            </p:nvSpPr>
            <p:spPr>
              <a:xfrm>
                <a:off x="3523667"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0"/>
              <p:cNvSpPr/>
              <p:nvPr/>
            </p:nvSpPr>
            <p:spPr>
              <a:xfrm>
                <a:off x="3412729" y="3310126"/>
                <a:ext cx="110973" cy="110895"/>
              </a:xfrm>
              <a:custGeom>
                <a:rect b="b" l="l" r="r" t="t"/>
                <a:pathLst>
                  <a:path extrusionOk="0" h="3175" w="3177">
                    <a:moveTo>
                      <a:pt x="1" y="0"/>
                    </a:moveTo>
                    <a:lnTo>
                      <a:pt x="1" y="3174"/>
                    </a:lnTo>
                    <a:lnTo>
                      <a:pt x="3176" y="3174"/>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20"/>
              <p:cNvSpPr/>
              <p:nvPr/>
            </p:nvSpPr>
            <p:spPr>
              <a:xfrm>
                <a:off x="3315694"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0"/>
              <p:cNvSpPr/>
              <p:nvPr/>
            </p:nvSpPr>
            <p:spPr>
              <a:xfrm>
                <a:off x="3204826" y="3310126"/>
                <a:ext cx="110903" cy="110895"/>
              </a:xfrm>
              <a:custGeom>
                <a:rect b="b" l="l" r="r" t="t"/>
                <a:pathLst>
                  <a:path extrusionOk="0" h="3175" w="3175">
                    <a:moveTo>
                      <a:pt x="0" y="0"/>
                    </a:moveTo>
                    <a:lnTo>
                      <a:pt x="0"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0"/>
              <p:cNvSpPr/>
              <p:nvPr/>
            </p:nvSpPr>
            <p:spPr>
              <a:xfrm>
                <a:off x="3107791"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0"/>
              <p:cNvSpPr/>
              <p:nvPr/>
            </p:nvSpPr>
            <p:spPr>
              <a:xfrm>
                <a:off x="2996888" y="3310126"/>
                <a:ext cx="110938" cy="110895"/>
              </a:xfrm>
              <a:custGeom>
                <a:rect b="b" l="l" r="r" t="t"/>
                <a:pathLst>
                  <a:path extrusionOk="0" h="3175" w="3176">
                    <a:moveTo>
                      <a:pt x="1" y="0"/>
                    </a:moveTo>
                    <a:lnTo>
                      <a:pt x="1"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0"/>
              <p:cNvSpPr/>
              <p:nvPr/>
            </p:nvSpPr>
            <p:spPr>
              <a:xfrm>
                <a:off x="2899853"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0"/>
              <p:cNvSpPr/>
              <p:nvPr/>
            </p:nvSpPr>
            <p:spPr>
              <a:xfrm>
                <a:off x="2788951" y="3310126"/>
                <a:ext cx="110938" cy="110895"/>
              </a:xfrm>
              <a:custGeom>
                <a:rect b="b" l="l" r="r" t="t"/>
                <a:pathLst>
                  <a:path extrusionOk="0" h="3175" w="3176">
                    <a:moveTo>
                      <a:pt x="0" y="0"/>
                    </a:moveTo>
                    <a:lnTo>
                      <a:pt x="0" y="3174"/>
                    </a:lnTo>
                    <a:lnTo>
                      <a:pt x="3176" y="3174"/>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0" name="Google Shape;3400;p20"/>
            <p:cNvGrpSpPr/>
            <p:nvPr/>
          </p:nvGrpSpPr>
          <p:grpSpPr>
            <a:xfrm>
              <a:off x="-387375" y="2038775"/>
              <a:ext cx="9531425" cy="3274175"/>
              <a:chOff x="-387375" y="2038775"/>
              <a:chExt cx="9531425" cy="3274175"/>
            </a:xfrm>
          </p:grpSpPr>
          <p:grpSp>
            <p:nvGrpSpPr>
              <p:cNvPr id="3401" name="Google Shape;3401;p20"/>
              <p:cNvGrpSpPr/>
              <p:nvPr/>
            </p:nvGrpSpPr>
            <p:grpSpPr>
              <a:xfrm>
                <a:off x="-98650" y="4010850"/>
                <a:ext cx="9242700" cy="1302100"/>
                <a:chOff x="-98650" y="4010850"/>
                <a:chExt cx="9242700" cy="1302100"/>
              </a:xfrm>
            </p:grpSpPr>
            <p:sp>
              <p:nvSpPr>
                <p:cNvPr id="3402" name="Google Shape;3402;p20"/>
                <p:cNvSpPr/>
                <p:nvPr/>
              </p:nvSpPr>
              <p:spPr>
                <a:xfrm>
                  <a:off x="-98650" y="4010850"/>
                  <a:ext cx="92427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0"/>
                <p:cNvSpPr/>
                <p:nvPr/>
              </p:nvSpPr>
              <p:spPr>
                <a:xfrm>
                  <a:off x="-98650" y="4584050"/>
                  <a:ext cx="92427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0"/>
                <p:cNvSpPr/>
                <p:nvPr/>
              </p:nvSpPr>
              <p:spPr>
                <a:xfrm>
                  <a:off x="-98650" y="4745950"/>
                  <a:ext cx="92427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5" name="Google Shape;3405;p20"/>
              <p:cNvGrpSpPr/>
              <p:nvPr/>
            </p:nvGrpSpPr>
            <p:grpSpPr>
              <a:xfrm>
                <a:off x="-387375" y="2038775"/>
                <a:ext cx="1722000" cy="578125"/>
                <a:chOff x="-387375" y="2038775"/>
                <a:chExt cx="1722000" cy="578125"/>
              </a:xfrm>
            </p:grpSpPr>
            <p:sp>
              <p:nvSpPr>
                <p:cNvPr id="3406" name="Google Shape;3406;p20"/>
                <p:cNvSpPr/>
                <p:nvPr/>
              </p:nvSpPr>
              <p:spPr>
                <a:xfrm>
                  <a:off x="-387375" y="2038775"/>
                  <a:ext cx="1722000" cy="2091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0"/>
                <p:cNvSpPr/>
                <p:nvPr/>
              </p:nvSpPr>
              <p:spPr>
                <a:xfrm>
                  <a:off x="-387375" y="2254000"/>
                  <a:ext cx="1722000" cy="92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0"/>
                <p:cNvSpPr/>
                <p:nvPr/>
              </p:nvSpPr>
              <p:spPr>
                <a:xfrm>
                  <a:off x="-387375" y="2352900"/>
                  <a:ext cx="1722000" cy="264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6"/>
        </a:solidFill>
      </p:bgPr>
    </p:bg>
    <p:spTree>
      <p:nvGrpSpPr>
        <p:cNvPr id="12" name="Shape 12"/>
        <p:cNvGrpSpPr/>
        <p:nvPr/>
      </p:nvGrpSpPr>
      <p:grpSpPr>
        <a:xfrm>
          <a:off x="0" y="0"/>
          <a:ext cx="0" cy="0"/>
          <a:chOff x="0" y="0"/>
          <a:chExt cx="0" cy="0"/>
        </a:xfrm>
      </p:grpSpPr>
      <p:grpSp>
        <p:nvGrpSpPr>
          <p:cNvPr id="13" name="Google Shape;13;p3"/>
          <p:cNvGrpSpPr/>
          <p:nvPr/>
        </p:nvGrpSpPr>
        <p:grpSpPr>
          <a:xfrm>
            <a:off x="-259862" y="786553"/>
            <a:ext cx="1443946" cy="721968"/>
            <a:chOff x="311697" y="-12"/>
            <a:chExt cx="4437449" cy="2218709"/>
          </a:xfrm>
        </p:grpSpPr>
        <p:sp>
          <p:nvSpPr>
            <p:cNvPr id="14" name="Google Shape;14;p3"/>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3"/>
          <p:cNvGrpSpPr/>
          <p:nvPr/>
        </p:nvGrpSpPr>
        <p:grpSpPr>
          <a:xfrm>
            <a:off x="7969738" y="1388253"/>
            <a:ext cx="1443946" cy="721968"/>
            <a:chOff x="311697" y="-12"/>
            <a:chExt cx="4437449" cy="2218709"/>
          </a:xfrm>
        </p:grpSpPr>
        <p:sp>
          <p:nvSpPr>
            <p:cNvPr id="344" name="Google Shape;344;p3"/>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3"/>
          <p:cNvGrpSpPr/>
          <p:nvPr/>
        </p:nvGrpSpPr>
        <p:grpSpPr>
          <a:xfrm>
            <a:off x="-98650" y="3310126"/>
            <a:ext cx="9242700" cy="2002824"/>
            <a:chOff x="-98650" y="3310126"/>
            <a:chExt cx="9242700" cy="2002824"/>
          </a:xfrm>
        </p:grpSpPr>
        <p:grpSp>
          <p:nvGrpSpPr>
            <p:cNvPr id="674" name="Google Shape;674;p3"/>
            <p:cNvGrpSpPr/>
            <p:nvPr/>
          </p:nvGrpSpPr>
          <p:grpSpPr>
            <a:xfrm>
              <a:off x="2788951" y="3310126"/>
              <a:ext cx="831787" cy="721972"/>
              <a:chOff x="2788951" y="3310126"/>
              <a:chExt cx="831787" cy="721972"/>
            </a:xfrm>
          </p:grpSpPr>
          <p:sp>
            <p:nvSpPr>
              <p:cNvPr id="675" name="Google Shape;675;p3"/>
              <p:cNvSpPr/>
              <p:nvPr/>
            </p:nvSpPr>
            <p:spPr>
              <a:xfrm>
                <a:off x="3412729" y="3947714"/>
                <a:ext cx="110973" cy="84385"/>
              </a:xfrm>
              <a:custGeom>
                <a:rect b="b" l="l" r="r" t="t"/>
                <a:pathLst>
                  <a:path extrusionOk="0" h="2416" w="3177">
                    <a:moveTo>
                      <a:pt x="1" y="1"/>
                    </a:moveTo>
                    <a:lnTo>
                      <a:pt x="1" y="2415"/>
                    </a:lnTo>
                    <a:lnTo>
                      <a:pt x="3176" y="2415"/>
                    </a:lnTo>
                    <a:lnTo>
                      <a:pt x="3176"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
              <p:cNvSpPr/>
              <p:nvPr/>
            </p:nvSpPr>
            <p:spPr>
              <a:xfrm>
                <a:off x="3315694" y="3947714"/>
                <a:ext cx="97070" cy="84385"/>
              </a:xfrm>
              <a:custGeom>
                <a:rect b="b" l="l" r="r" t="t"/>
                <a:pathLst>
                  <a:path extrusionOk="0" h="2416" w="2779">
                    <a:moveTo>
                      <a:pt x="1" y="1"/>
                    </a:moveTo>
                    <a:lnTo>
                      <a:pt x="1" y="2415"/>
                    </a:lnTo>
                    <a:lnTo>
                      <a:pt x="2779" y="2415"/>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
              <p:cNvSpPr/>
              <p:nvPr/>
            </p:nvSpPr>
            <p:spPr>
              <a:xfrm>
                <a:off x="3204826" y="3947714"/>
                <a:ext cx="110903" cy="84385"/>
              </a:xfrm>
              <a:custGeom>
                <a:rect b="b" l="l" r="r" t="t"/>
                <a:pathLst>
                  <a:path extrusionOk="0" h="2416" w="3175">
                    <a:moveTo>
                      <a:pt x="0" y="1"/>
                    </a:moveTo>
                    <a:lnTo>
                      <a:pt x="0" y="2415"/>
                    </a:lnTo>
                    <a:lnTo>
                      <a:pt x="3175" y="2415"/>
                    </a:lnTo>
                    <a:lnTo>
                      <a:pt x="3175"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
              <p:cNvSpPr/>
              <p:nvPr/>
            </p:nvSpPr>
            <p:spPr>
              <a:xfrm>
                <a:off x="3107791" y="3947714"/>
                <a:ext cx="97070" cy="84385"/>
              </a:xfrm>
              <a:custGeom>
                <a:rect b="b" l="l" r="r" t="t"/>
                <a:pathLst>
                  <a:path extrusionOk="0" h="2416" w="2779">
                    <a:moveTo>
                      <a:pt x="0" y="1"/>
                    </a:moveTo>
                    <a:lnTo>
                      <a:pt x="0" y="2415"/>
                    </a:lnTo>
                    <a:lnTo>
                      <a:pt x="2778" y="2415"/>
                    </a:lnTo>
                    <a:lnTo>
                      <a:pt x="2778" y="1"/>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2996888" y="3947714"/>
                <a:ext cx="110938" cy="84385"/>
              </a:xfrm>
              <a:custGeom>
                <a:rect b="b" l="l" r="r" t="t"/>
                <a:pathLst>
                  <a:path extrusionOk="0" h="2416" w="3176">
                    <a:moveTo>
                      <a:pt x="1" y="1"/>
                    </a:moveTo>
                    <a:lnTo>
                      <a:pt x="1" y="2415"/>
                    </a:lnTo>
                    <a:lnTo>
                      <a:pt x="3175" y="2415"/>
                    </a:lnTo>
                    <a:lnTo>
                      <a:pt x="317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
              <p:cNvSpPr/>
              <p:nvPr/>
            </p:nvSpPr>
            <p:spPr>
              <a:xfrm>
                <a:off x="2899853" y="3947714"/>
                <a:ext cx="97070" cy="84385"/>
              </a:xfrm>
              <a:custGeom>
                <a:rect b="b" l="l" r="r" t="t"/>
                <a:pathLst>
                  <a:path extrusionOk="0" h="2416" w="2779">
                    <a:moveTo>
                      <a:pt x="1" y="1"/>
                    </a:moveTo>
                    <a:lnTo>
                      <a:pt x="1" y="2415"/>
                    </a:lnTo>
                    <a:lnTo>
                      <a:pt x="2779" y="2415"/>
                    </a:lnTo>
                    <a:lnTo>
                      <a:pt x="2779" y="1"/>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
              <p:cNvSpPr/>
              <p:nvPr/>
            </p:nvSpPr>
            <p:spPr>
              <a:xfrm>
                <a:off x="3412729" y="3836850"/>
                <a:ext cx="110973" cy="110895"/>
              </a:xfrm>
              <a:custGeom>
                <a:rect b="b" l="l" r="r" t="t"/>
                <a:pathLst>
                  <a:path extrusionOk="0" h="3175" w="3177">
                    <a:moveTo>
                      <a:pt x="1" y="0"/>
                    </a:moveTo>
                    <a:lnTo>
                      <a:pt x="1" y="3175"/>
                    </a:lnTo>
                    <a:lnTo>
                      <a:pt x="3176" y="3175"/>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3315694" y="3836850"/>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3204826" y="3836850"/>
                <a:ext cx="110903" cy="110895"/>
              </a:xfrm>
              <a:custGeom>
                <a:rect b="b" l="l" r="r" t="t"/>
                <a:pathLst>
                  <a:path extrusionOk="0" h="3175" w="3175">
                    <a:moveTo>
                      <a:pt x="0" y="0"/>
                    </a:moveTo>
                    <a:lnTo>
                      <a:pt x="0" y="3175"/>
                    </a:lnTo>
                    <a:lnTo>
                      <a:pt x="3175" y="3175"/>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3107791" y="3836850"/>
                <a:ext cx="97070" cy="110895"/>
              </a:xfrm>
              <a:custGeom>
                <a:rect b="b" l="l" r="r" t="t"/>
                <a:pathLst>
                  <a:path extrusionOk="0" h="3175" w="2779">
                    <a:moveTo>
                      <a:pt x="0" y="0"/>
                    </a:moveTo>
                    <a:lnTo>
                      <a:pt x="0" y="3175"/>
                    </a:lnTo>
                    <a:lnTo>
                      <a:pt x="2778" y="3175"/>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2996888" y="3836850"/>
                <a:ext cx="110938" cy="110895"/>
              </a:xfrm>
              <a:custGeom>
                <a:rect b="b" l="l" r="r" t="t"/>
                <a:pathLst>
                  <a:path extrusionOk="0" h="3175" w="3176">
                    <a:moveTo>
                      <a:pt x="1" y="0"/>
                    </a:moveTo>
                    <a:lnTo>
                      <a:pt x="1" y="3175"/>
                    </a:lnTo>
                    <a:lnTo>
                      <a:pt x="3175" y="3175"/>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
              <p:cNvSpPr/>
              <p:nvPr/>
            </p:nvSpPr>
            <p:spPr>
              <a:xfrm>
                <a:off x="2899853" y="3836850"/>
                <a:ext cx="97070" cy="110895"/>
              </a:xfrm>
              <a:custGeom>
                <a:rect b="b" l="l" r="r" t="t"/>
                <a:pathLst>
                  <a:path extrusionOk="0" h="3175" w="2779">
                    <a:moveTo>
                      <a:pt x="1" y="0"/>
                    </a:moveTo>
                    <a:lnTo>
                      <a:pt x="1" y="3175"/>
                    </a:lnTo>
                    <a:lnTo>
                      <a:pt x="2779" y="3175"/>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
              <p:cNvSpPr/>
              <p:nvPr/>
            </p:nvSpPr>
            <p:spPr>
              <a:xfrm>
                <a:off x="3412729" y="3739819"/>
                <a:ext cx="110973" cy="97064"/>
              </a:xfrm>
              <a:custGeom>
                <a:rect b="b" l="l" r="r" t="t"/>
                <a:pathLst>
                  <a:path extrusionOk="0" h="2779" w="3177">
                    <a:moveTo>
                      <a:pt x="1" y="0"/>
                    </a:moveTo>
                    <a:lnTo>
                      <a:pt x="1" y="2778"/>
                    </a:lnTo>
                    <a:lnTo>
                      <a:pt x="3176" y="2778"/>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
              <p:cNvSpPr/>
              <p:nvPr/>
            </p:nvSpPr>
            <p:spPr>
              <a:xfrm>
                <a:off x="3315694" y="3739819"/>
                <a:ext cx="97070" cy="97064"/>
              </a:xfrm>
              <a:custGeom>
                <a:rect b="b" l="l" r="r" t="t"/>
                <a:pathLst>
                  <a:path extrusionOk="0" h="2779" w="2779">
                    <a:moveTo>
                      <a:pt x="1" y="0"/>
                    </a:moveTo>
                    <a:lnTo>
                      <a:pt x="1" y="2778"/>
                    </a:lnTo>
                    <a:lnTo>
                      <a:pt x="2779" y="2778"/>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
              <p:cNvSpPr/>
              <p:nvPr/>
            </p:nvSpPr>
            <p:spPr>
              <a:xfrm>
                <a:off x="3204826" y="3739819"/>
                <a:ext cx="110903" cy="97064"/>
              </a:xfrm>
              <a:custGeom>
                <a:rect b="b" l="l" r="r" t="t"/>
                <a:pathLst>
                  <a:path extrusionOk="0" h="2779" w="3175">
                    <a:moveTo>
                      <a:pt x="0" y="0"/>
                    </a:moveTo>
                    <a:lnTo>
                      <a:pt x="0" y="2778"/>
                    </a:lnTo>
                    <a:lnTo>
                      <a:pt x="3175" y="2778"/>
                    </a:lnTo>
                    <a:lnTo>
                      <a:pt x="3175"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
              <p:cNvSpPr/>
              <p:nvPr/>
            </p:nvSpPr>
            <p:spPr>
              <a:xfrm>
                <a:off x="3107791" y="3739819"/>
                <a:ext cx="97070" cy="97064"/>
              </a:xfrm>
              <a:custGeom>
                <a:rect b="b" l="l" r="r" t="t"/>
                <a:pathLst>
                  <a:path extrusionOk="0" h="2779" w="2779">
                    <a:moveTo>
                      <a:pt x="0" y="0"/>
                    </a:moveTo>
                    <a:lnTo>
                      <a:pt x="0" y="2778"/>
                    </a:lnTo>
                    <a:lnTo>
                      <a:pt x="2778" y="2778"/>
                    </a:lnTo>
                    <a:lnTo>
                      <a:pt x="2778"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
              <p:cNvSpPr/>
              <p:nvPr/>
            </p:nvSpPr>
            <p:spPr>
              <a:xfrm>
                <a:off x="2996888" y="3739819"/>
                <a:ext cx="110938" cy="97064"/>
              </a:xfrm>
              <a:custGeom>
                <a:rect b="b" l="l" r="r" t="t"/>
                <a:pathLst>
                  <a:path extrusionOk="0" h="2779" w="3176">
                    <a:moveTo>
                      <a:pt x="1" y="0"/>
                    </a:moveTo>
                    <a:lnTo>
                      <a:pt x="1" y="2778"/>
                    </a:lnTo>
                    <a:lnTo>
                      <a:pt x="3175" y="2778"/>
                    </a:lnTo>
                    <a:lnTo>
                      <a:pt x="317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
              <p:cNvSpPr/>
              <p:nvPr/>
            </p:nvSpPr>
            <p:spPr>
              <a:xfrm>
                <a:off x="2899853" y="3739819"/>
                <a:ext cx="97070" cy="97064"/>
              </a:xfrm>
              <a:custGeom>
                <a:rect b="b" l="l" r="r" t="t"/>
                <a:pathLst>
                  <a:path extrusionOk="0" h="2779" w="2779">
                    <a:moveTo>
                      <a:pt x="1" y="0"/>
                    </a:moveTo>
                    <a:lnTo>
                      <a:pt x="1" y="2778"/>
                    </a:lnTo>
                    <a:lnTo>
                      <a:pt x="2779" y="2778"/>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
              <p:cNvSpPr/>
              <p:nvPr/>
            </p:nvSpPr>
            <p:spPr>
              <a:xfrm>
                <a:off x="3412729" y="3628885"/>
                <a:ext cx="110973" cy="110965"/>
              </a:xfrm>
              <a:custGeom>
                <a:rect b="b" l="l" r="r" t="t"/>
                <a:pathLst>
                  <a:path extrusionOk="0" h="3177" w="3177">
                    <a:moveTo>
                      <a:pt x="1" y="1"/>
                    </a:moveTo>
                    <a:lnTo>
                      <a:pt x="1" y="3176"/>
                    </a:lnTo>
                    <a:lnTo>
                      <a:pt x="3176" y="3176"/>
                    </a:lnTo>
                    <a:lnTo>
                      <a:pt x="3176"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
              <p:cNvSpPr/>
              <p:nvPr/>
            </p:nvSpPr>
            <p:spPr>
              <a:xfrm>
                <a:off x="3315694" y="3628885"/>
                <a:ext cx="97070" cy="110965"/>
              </a:xfrm>
              <a:custGeom>
                <a:rect b="b" l="l" r="r" t="t"/>
                <a:pathLst>
                  <a:path extrusionOk="0" h="3177" w="2779">
                    <a:moveTo>
                      <a:pt x="1" y="1"/>
                    </a:moveTo>
                    <a:lnTo>
                      <a:pt x="1" y="3176"/>
                    </a:lnTo>
                    <a:lnTo>
                      <a:pt x="2779" y="3176"/>
                    </a:lnTo>
                    <a:lnTo>
                      <a:pt x="2779"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
              <p:cNvSpPr/>
              <p:nvPr/>
            </p:nvSpPr>
            <p:spPr>
              <a:xfrm>
                <a:off x="3204826" y="3628885"/>
                <a:ext cx="110903" cy="110965"/>
              </a:xfrm>
              <a:custGeom>
                <a:rect b="b" l="l" r="r" t="t"/>
                <a:pathLst>
                  <a:path extrusionOk="0" h="3177" w="3175">
                    <a:moveTo>
                      <a:pt x="0" y="1"/>
                    </a:moveTo>
                    <a:lnTo>
                      <a:pt x="0"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
              <p:cNvSpPr/>
              <p:nvPr/>
            </p:nvSpPr>
            <p:spPr>
              <a:xfrm>
                <a:off x="3107791" y="3628885"/>
                <a:ext cx="97070" cy="110965"/>
              </a:xfrm>
              <a:custGeom>
                <a:rect b="b" l="l" r="r" t="t"/>
                <a:pathLst>
                  <a:path extrusionOk="0" h="3177" w="2779">
                    <a:moveTo>
                      <a:pt x="0" y="1"/>
                    </a:moveTo>
                    <a:lnTo>
                      <a:pt x="0" y="3176"/>
                    </a:lnTo>
                    <a:lnTo>
                      <a:pt x="2778" y="3176"/>
                    </a:lnTo>
                    <a:lnTo>
                      <a:pt x="2778"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
              <p:cNvSpPr/>
              <p:nvPr/>
            </p:nvSpPr>
            <p:spPr>
              <a:xfrm>
                <a:off x="2996888" y="3628885"/>
                <a:ext cx="110938" cy="110965"/>
              </a:xfrm>
              <a:custGeom>
                <a:rect b="b" l="l" r="r" t="t"/>
                <a:pathLst>
                  <a:path extrusionOk="0" h="3177" w="3176">
                    <a:moveTo>
                      <a:pt x="1" y="1"/>
                    </a:moveTo>
                    <a:lnTo>
                      <a:pt x="1" y="3176"/>
                    </a:lnTo>
                    <a:lnTo>
                      <a:pt x="3175" y="3176"/>
                    </a:lnTo>
                    <a:lnTo>
                      <a:pt x="3175" y="1"/>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
              <p:cNvSpPr/>
              <p:nvPr/>
            </p:nvSpPr>
            <p:spPr>
              <a:xfrm>
                <a:off x="2899853" y="3628885"/>
                <a:ext cx="97070" cy="110965"/>
              </a:xfrm>
              <a:custGeom>
                <a:rect b="b" l="l" r="r" t="t"/>
                <a:pathLst>
                  <a:path extrusionOk="0" h="3177" w="2779">
                    <a:moveTo>
                      <a:pt x="1" y="1"/>
                    </a:moveTo>
                    <a:lnTo>
                      <a:pt x="1" y="3176"/>
                    </a:lnTo>
                    <a:lnTo>
                      <a:pt x="2779" y="3176"/>
                    </a:lnTo>
                    <a:lnTo>
                      <a:pt x="2779" y="1"/>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
              <p:cNvSpPr/>
              <p:nvPr/>
            </p:nvSpPr>
            <p:spPr>
              <a:xfrm>
                <a:off x="3523667" y="3518022"/>
                <a:ext cx="97070" cy="110895"/>
              </a:xfrm>
              <a:custGeom>
                <a:rect b="b" l="l" r="r" t="t"/>
                <a:pathLst>
                  <a:path extrusionOk="0" h="3175" w="2779">
                    <a:moveTo>
                      <a:pt x="0" y="0"/>
                    </a:moveTo>
                    <a:lnTo>
                      <a:pt x="0" y="3175"/>
                    </a:lnTo>
                    <a:lnTo>
                      <a:pt x="2778" y="3175"/>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
              <p:cNvSpPr/>
              <p:nvPr/>
            </p:nvSpPr>
            <p:spPr>
              <a:xfrm>
                <a:off x="3412729" y="3518022"/>
                <a:ext cx="110973" cy="110895"/>
              </a:xfrm>
              <a:custGeom>
                <a:rect b="b" l="l" r="r" t="t"/>
                <a:pathLst>
                  <a:path extrusionOk="0" h="3175" w="3177">
                    <a:moveTo>
                      <a:pt x="1" y="0"/>
                    </a:moveTo>
                    <a:lnTo>
                      <a:pt x="1" y="3175"/>
                    </a:lnTo>
                    <a:lnTo>
                      <a:pt x="3176" y="3175"/>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
              <p:cNvSpPr/>
              <p:nvPr/>
            </p:nvSpPr>
            <p:spPr>
              <a:xfrm>
                <a:off x="3315694" y="3518022"/>
                <a:ext cx="97070" cy="110895"/>
              </a:xfrm>
              <a:custGeom>
                <a:rect b="b" l="l" r="r" t="t"/>
                <a:pathLst>
                  <a:path extrusionOk="0" h="3175" w="2779">
                    <a:moveTo>
                      <a:pt x="1" y="0"/>
                    </a:moveTo>
                    <a:lnTo>
                      <a:pt x="1" y="3175"/>
                    </a:lnTo>
                    <a:lnTo>
                      <a:pt x="2779" y="3175"/>
                    </a:lnTo>
                    <a:lnTo>
                      <a:pt x="2779"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
              <p:cNvSpPr/>
              <p:nvPr/>
            </p:nvSpPr>
            <p:spPr>
              <a:xfrm>
                <a:off x="3204826" y="3518022"/>
                <a:ext cx="110903" cy="110895"/>
              </a:xfrm>
              <a:custGeom>
                <a:rect b="b" l="l" r="r" t="t"/>
                <a:pathLst>
                  <a:path extrusionOk="0" h="3175" w="3175">
                    <a:moveTo>
                      <a:pt x="0" y="0"/>
                    </a:moveTo>
                    <a:lnTo>
                      <a:pt x="0" y="3175"/>
                    </a:lnTo>
                    <a:lnTo>
                      <a:pt x="3175" y="3175"/>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
              <p:cNvSpPr/>
              <p:nvPr/>
            </p:nvSpPr>
            <p:spPr>
              <a:xfrm>
                <a:off x="3107791" y="3518022"/>
                <a:ext cx="97070" cy="110895"/>
              </a:xfrm>
              <a:custGeom>
                <a:rect b="b" l="l" r="r" t="t"/>
                <a:pathLst>
                  <a:path extrusionOk="0" h="3175" w="2779">
                    <a:moveTo>
                      <a:pt x="0" y="0"/>
                    </a:moveTo>
                    <a:lnTo>
                      <a:pt x="0" y="3175"/>
                    </a:lnTo>
                    <a:lnTo>
                      <a:pt x="2778" y="3175"/>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
              <p:cNvSpPr/>
              <p:nvPr/>
            </p:nvSpPr>
            <p:spPr>
              <a:xfrm>
                <a:off x="2996888" y="3518022"/>
                <a:ext cx="110938" cy="110895"/>
              </a:xfrm>
              <a:custGeom>
                <a:rect b="b" l="l" r="r" t="t"/>
                <a:pathLst>
                  <a:path extrusionOk="0" h="3175" w="3176">
                    <a:moveTo>
                      <a:pt x="1" y="0"/>
                    </a:moveTo>
                    <a:lnTo>
                      <a:pt x="1" y="3175"/>
                    </a:lnTo>
                    <a:lnTo>
                      <a:pt x="3175" y="3175"/>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
              <p:cNvSpPr/>
              <p:nvPr/>
            </p:nvSpPr>
            <p:spPr>
              <a:xfrm>
                <a:off x="2899853" y="3518022"/>
                <a:ext cx="97070" cy="110895"/>
              </a:xfrm>
              <a:custGeom>
                <a:rect b="b" l="l" r="r" t="t"/>
                <a:pathLst>
                  <a:path extrusionOk="0" h="3175" w="2779">
                    <a:moveTo>
                      <a:pt x="1" y="0"/>
                    </a:moveTo>
                    <a:lnTo>
                      <a:pt x="1" y="3175"/>
                    </a:lnTo>
                    <a:lnTo>
                      <a:pt x="2779" y="3175"/>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
              <p:cNvSpPr/>
              <p:nvPr/>
            </p:nvSpPr>
            <p:spPr>
              <a:xfrm>
                <a:off x="2788951" y="3518022"/>
                <a:ext cx="110938" cy="110895"/>
              </a:xfrm>
              <a:custGeom>
                <a:rect b="b" l="l" r="r" t="t"/>
                <a:pathLst>
                  <a:path extrusionOk="0" h="3175" w="3176">
                    <a:moveTo>
                      <a:pt x="0" y="0"/>
                    </a:moveTo>
                    <a:lnTo>
                      <a:pt x="0" y="3175"/>
                    </a:lnTo>
                    <a:lnTo>
                      <a:pt x="3176" y="3175"/>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
              <p:cNvSpPr/>
              <p:nvPr/>
            </p:nvSpPr>
            <p:spPr>
              <a:xfrm>
                <a:off x="3523667" y="3420990"/>
                <a:ext cx="97070" cy="97064"/>
              </a:xfrm>
              <a:custGeom>
                <a:rect b="b" l="l" r="r" t="t"/>
                <a:pathLst>
                  <a:path extrusionOk="0" h="2779" w="2779">
                    <a:moveTo>
                      <a:pt x="0" y="0"/>
                    </a:moveTo>
                    <a:lnTo>
                      <a:pt x="0" y="2778"/>
                    </a:lnTo>
                    <a:lnTo>
                      <a:pt x="2778" y="2778"/>
                    </a:lnTo>
                    <a:lnTo>
                      <a:pt x="2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
              <p:cNvSpPr/>
              <p:nvPr/>
            </p:nvSpPr>
            <p:spPr>
              <a:xfrm>
                <a:off x="3412729" y="3420990"/>
                <a:ext cx="110973" cy="97064"/>
              </a:xfrm>
              <a:custGeom>
                <a:rect b="b" l="l" r="r" t="t"/>
                <a:pathLst>
                  <a:path extrusionOk="0" h="2779" w="3177">
                    <a:moveTo>
                      <a:pt x="1" y="0"/>
                    </a:moveTo>
                    <a:lnTo>
                      <a:pt x="1" y="2778"/>
                    </a:lnTo>
                    <a:lnTo>
                      <a:pt x="3176" y="2778"/>
                    </a:lnTo>
                    <a:lnTo>
                      <a:pt x="3176" y="0"/>
                    </a:lnTo>
                    <a:close/>
                  </a:path>
                </a:pathLst>
              </a:cu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
              <p:cNvSpPr/>
              <p:nvPr/>
            </p:nvSpPr>
            <p:spPr>
              <a:xfrm>
                <a:off x="3315694" y="3420990"/>
                <a:ext cx="97070" cy="97064"/>
              </a:xfrm>
              <a:custGeom>
                <a:rect b="b" l="l" r="r" t="t"/>
                <a:pathLst>
                  <a:path extrusionOk="0" h="2779" w="2779">
                    <a:moveTo>
                      <a:pt x="1" y="0"/>
                    </a:moveTo>
                    <a:lnTo>
                      <a:pt x="1" y="2778"/>
                    </a:lnTo>
                    <a:lnTo>
                      <a:pt x="2779" y="2778"/>
                    </a:lnTo>
                    <a:lnTo>
                      <a:pt x="2779"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
              <p:cNvSpPr/>
              <p:nvPr/>
            </p:nvSpPr>
            <p:spPr>
              <a:xfrm>
                <a:off x="3204826" y="3420990"/>
                <a:ext cx="110903" cy="97064"/>
              </a:xfrm>
              <a:custGeom>
                <a:rect b="b" l="l" r="r" t="t"/>
                <a:pathLst>
                  <a:path extrusionOk="0" h="2779" w="3175">
                    <a:moveTo>
                      <a:pt x="0" y="0"/>
                    </a:moveTo>
                    <a:lnTo>
                      <a:pt x="0" y="2778"/>
                    </a:lnTo>
                    <a:lnTo>
                      <a:pt x="3175" y="2778"/>
                    </a:lnTo>
                    <a:lnTo>
                      <a:pt x="3175"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
              <p:cNvSpPr/>
              <p:nvPr/>
            </p:nvSpPr>
            <p:spPr>
              <a:xfrm>
                <a:off x="3107791" y="3420990"/>
                <a:ext cx="97070" cy="97064"/>
              </a:xfrm>
              <a:custGeom>
                <a:rect b="b" l="l" r="r" t="t"/>
                <a:pathLst>
                  <a:path extrusionOk="0" h="2779" w="2779">
                    <a:moveTo>
                      <a:pt x="0" y="0"/>
                    </a:moveTo>
                    <a:lnTo>
                      <a:pt x="0" y="2778"/>
                    </a:lnTo>
                    <a:lnTo>
                      <a:pt x="2778" y="2778"/>
                    </a:lnTo>
                    <a:lnTo>
                      <a:pt x="2778" y="0"/>
                    </a:lnTo>
                    <a:close/>
                  </a:path>
                </a:pathLst>
              </a:custGeom>
              <a:solidFill>
                <a:srgbClr val="CCCCCC"/>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
              <p:cNvSpPr/>
              <p:nvPr/>
            </p:nvSpPr>
            <p:spPr>
              <a:xfrm>
                <a:off x="2996888" y="3420990"/>
                <a:ext cx="110938" cy="97064"/>
              </a:xfrm>
              <a:custGeom>
                <a:rect b="b" l="l" r="r" t="t"/>
                <a:pathLst>
                  <a:path extrusionOk="0" h="2779" w="3176">
                    <a:moveTo>
                      <a:pt x="1" y="0"/>
                    </a:moveTo>
                    <a:lnTo>
                      <a:pt x="1" y="2778"/>
                    </a:lnTo>
                    <a:lnTo>
                      <a:pt x="3175" y="2778"/>
                    </a:lnTo>
                    <a:lnTo>
                      <a:pt x="3175" y="0"/>
                    </a:lnTo>
                    <a:close/>
                  </a:path>
                </a:pathLst>
              </a:cu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
              <p:cNvSpPr/>
              <p:nvPr/>
            </p:nvSpPr>
            <p:spPr>
              <a:xfrm>
                <a:off x="2899853" y="3420990"/>
                <a:ext cx="97070" cy="97064"/>
              </a:xfrm>
              <a:custGeom>
                <a:rect b="b" l="l" r="r" t="t"/>
                <a:pathLst>
                  <a:path extrusionOk="0" h="2779" w="2779">
                    <a:moveTo>
                      <a:pt x="1" y="0"/>
                    </a:moveTo>
                    <a:lnTo>
                      <a:pt x="1" y="2778"/>
                    </a:lnTo>
                    <a:lnTo>
                      <a:pt x="2779" y="2778"/>
                    </a:lnTo>
                    <a:lnTo>
                      <a:pt x="2779"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
              <p:cNvSpPr/>
              <p:nvPr/>
            </p:nvSpPr>
            <p:spPr>
              <a:xfrm>
                <a:off x="2788951" y="3420990"/>
                <a:ext cx="110938" cy="97064"/>
              </a:xfrm>
              <a:custGeom>
                <a:rect b="b" l="l" r="r" t="t"/>
                <a:pathLst>
                  <a:path extrusionOk="0" h="2779" w="3176">
                    <a:moveTo>
                      <a:pt x="0" y="0"/>
                    </a:moveTo>
                    <a:lnTo>
                      <a:pt x="0" y="2778"/>
                    </a:lnTo>
                    <a:lnTo>
                      <a:pt x="3176" y="2778"/>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
              <p:cNvSpPr/>
              <p:nvPr/>
            </p:nvSpPr>
            <p:spPr>
              <a:xfrm>
                <a:off x="3523667"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
              <p:cNvSpPr/>
              <p:nvPr/>
            </p:nvSpPr>
            <p:spPr>
              <a:xfrm>
                <a:off x="3412729" y="3310126"/>
                <a:ext cx="110973" cy="110895"/>
              </a:xfrm>
              <a:custGeom>
                <a:rect b="b" l="l" r="r" t="t"/>
                <a:pathLst>
                  <a:path extrusionOk="0" h="3175" w="3177">
                    <a:moveTo>
                      <a:pt x="1" y="0"/>
                    </a:moveTo>
                    <a:lnTo>
                      <a:pt x="1" y="3174"/>
                    </a:lnTo>
                    <a:lnTo>
                      <a:pt x="3176" y="3174"/>
                    </a:lnTo>
                    <a:lnTo>
                      <a:pt x="3176"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
              <p:cNvSpPr/>
              <p:nvPr/>
            </p:nvSpPr>
            <p:spPr>
              <a:xfrm>
                <a:off x="3315694"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
              <p:cNvSpPr/>
              <p:nvPr/>
            </p:nvSpPr>
            <p:spPr>
              <a:xfrm>
                <a:off x="3204826" y="3310126"/>
                <a:ext cx="110903" cy="110895"/>
              </a:xfrm>
              <a:custGeom>
                <a:rect b="b" l="l" r="r" t="t"/>
                <a:pathLst>
                  <a:path extrusionOk="0" h="3175" w="3175">
                    <a:moveTo>
                      <a:pt x="0" y="0"/>
                    </a:moveTo>
                    <a:lnTo>
                      <a:pt x="0"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
              <p:cNvSpPr/>
              <p:nvPr/>
            </p:nvSpPr>
            <p:spPr>
              <a:xfrm>
                <a:off x="3107791" y="3310126"/>
                <a:ext cx="97070" cy="110895"/>
              </a:xfrm>
              <a:custGeom>
                <a:rect b="b" l="l" r="r" t="t"/>
                <a:pathLst>
                  <a:path extrusionOk="0" h="3175" w="2779">
                    <a:moveTo>
                      <a:pt x="0" y="0"/>
                    </a:moveTo>
                    <a:lnTo>
                      <a:pt x="0" y="3174"/>
                    </a:lnTo>
                    <a:lnTo>
                      <a:pt x="2778" y="3174"/>
                    </a:lnTo>
                    <a:lnTo>
                      <a:pt x="2778"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
              <p:cNvSpPr/>
              <p:nvPr/>
            </p:nvSpPr>
            <p:spPr>
              <a:xfrm>
                <a:off x="2996888" y="3310126"/>
                <a:ext cx="110938" cy="110895"/>
              </a:xfrm>
              <a:custGeom>
                <a:rect b="b" l="l" r="r" t="t"/>
                <a:pathLst>
                  <a:path extrusionOk="0" h="3175" w="3176">
                    <a:moveTo>
                      <a:pt x="1" y="0"/>
                    </a:moveTo>
                    <a:lnTo>
                      <a:pt x="1" y="3174"/>
                    </a:lnTo>
                    <a:lnTo>
                      <a:pt x="3175" y="3174"/>
                    </a:lnTo>
                    <a:lnTo>
                      <a:pt x="3175"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
              <p:cNvSpPr/>
              <p:nvPr/>
            </p:nvSpPr>
            <p:spPr>
              <a:xfrm>
                <a:off x="2899853" y="3310126"/>
                <a:ext cx="97070" cy="110895"/>
              </a:xfrm>
              <a:custGeom>
                <a:rect b="b" l="l" r="r" t="t"/>
                <a:pathLst>
                  <a:path extrusionOk="0" h="3175" w="2779">
                    <a:moveTo>
                      <a:pt x="1" y="0"/>
                    </a:moveTo>
                    <a:lnTo>
                      <a:pt x="1" y="3174"/>
                    </a:lnTo>
                    <a:lnTo>
                      <a:pt x="2779" y="3174"/>
                    </a:lnTo>
                    <a:lnTo>
                      <a:pt x="2779" y="0"/>
                    </a:lnTo>
                    <a:close/>
                  </a:path>
                </a:pathLst>
              </a:cu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
              <p:cNvSpPr/>
              <p:nvPr/>
            </p:nvSpPr>
            <p:spPr>
              <a:xfrm>
                <a:off x="2788951" y="3310126"/>
                <a:ext cx="110938" cy="110895"/>
              </a:xfrm>
              <a:custGeom>
                <a:rect b="b" l="l" r="r" t="t"/>
                <a:pathLst>
                  <a:path extrusionOk="0" h="3175" w="3176">
                    <a:moveTo>
                      <a:pt x="0" y="0"/>
                    </a:moveTo>
                    <a:lnTo>
                      <a:pt x="0" y="3174"/>
                    </a:lnTo>
                    <a:lnTo>
                      <a:pt x="3176" y="3174"/>
                    </a:lnTo>
                    <a:lnTo>
                      <a:pt x="3176" y="0"/>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3"/>
            <p:cNvGrpSpPr/>
            <p:nvPr/>
          </p:nvGrpSpPr>
          <p:grpSpPr>
            <a:xfrm>
              <a:off x="-98650" y="4010850"/>
              <a:ext cx="9242700" cy="1302100"/>
              <a:chOff x="-98650" y="4010850"/>
              <a:chExt cx="9242700" cy="1302100"/>
            </a:xfrm>
          </p:grpSpPr>
          <p:sp>
            <p:nvSpPr>
              <p:cNvPr id="724" name="Google Shape;724;p3"/>
              <p:cNvSpPr/>
              <p:nvPr/>
            </p:nvSpPr>
            <p:spPr>
              <a:xfrm>
                <a:off x="-98650" y="4010850"/>
                <a:ext cx="92427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
              <p:cNvSpPr/>
              <p:nvPr/>
            </p:nvSpPr>
            <p:spPr>
              <a:xfrm>
                <a:off x="-98650" y="4584050"/>
                <a:ext cx="92427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
              <p:cNvSpPr/>
              <p:nvPr/>
            </p:nvSpPr>
            <p:spPr>
              <a:xfrm>
                <a:off x="-98650" y="4745950"/>
                <a:ext cx="92427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7" name="Google Shape;727;p3"/>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28" name="Google Shape;728;p3"/>
          <p:cNvSpPr txBox="1"/>
          <p:nvPr>
            <p:ph hasCustomPrompt="1" idx="2" type="title"/>
          </p:nvPr>
        </p:nvSpPr>
        <p:spPr>
          <a:xfrm>
            <a:off x="311700" y="1106125"/>
            <a:ext cx="8520600" cy="711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729" name="Google Shape;729;p3"/>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TITLE_AND_BODY_1_1_2">
    <p:bg>
      <p:bgPr>
        <a:solidFill>
          <a:schemeClr val="accent6"/>
        </a:solidFill>
      </p:bgPr>
    </p:bg>
    <p:spTree>
      <p:nvGrpSpPr>
        <p:cNvPr id="3409" name="Shape 3409"/>
        <p:cNvGrpSpPr/>
        <p:nvPr/>
      </p:nvGrpSpPr>
      <p:grpSpPr>
        <a:xfrm>
          <a:off x="0" y="0"/>
          <a:ext cx="0" cy="0"/>
          <a:chOff x="0" y="0"/>
          <a:chExt cx="0" cy="0"/>
        </a:xfrm>
      </p:grpSpPr>
      <p:sp>
        <p:nvSpPr>
          <p:cNvPr id="3410" name="Google Shape;3410;p21"/>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11" name="Google Shape;3411;p21"/>
          <p:cNvSpPr txBox="1"/>
          <p:nvPr>
            <p:ph idx="2" type="title"/>
          </p:nvPr>
        </p:nvSpPr>
        <p:spPr>
          <a:xfrm>
            <a:off x="817550" y="16910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412" name="Google Shape;3412;p21"/>
          <p:cNvSpPr txBox="1"/>
          <p:nvPr>
            <p:ph idx="1" type="subTitle"/>
          </p:nvPr>
        </p:nvSpPr>
        <p:spPr>
          <a:xfrm>
            <a:off x="817550" y="20747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3413" name="Google Shape;3413;p21"/>
          <p:cNvSpPr txBox="1"/>
          <p:nvPr>
            <p:ph idx="3" type="title"/>
          </p:nvPr>
        </p:nvSpPr>
        <p:spPr>
          <a:xfrm>
            <a:off x="3409950" y="16910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414" name="Google Shape;3414;p21"/>
          <p:cNvSpPr txBox="1"/>
          <p:nvPr>
            <p:ph idx="4" type="subTitle"/>
          </p:nvPr>
        </p:nvSpPr>
        <p:spPr>
          <a:xfrm>
            <a:off x="3409950" y="20747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3415" name="Google Shape;3415;p21"/>
          <p:cNvSpPr txBox="1"/>
          <p:nvPr>
            <p:ph idx="5" type="title"/>
          </p:nvPr>
        </p:nvSpPr>
        <p:spPr>
          <a:xfrm>
            <a:off x="6002350" y="16910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416" name="Google Shape;3416;p21"/>
          <p:cNvSpPr txBox="1"/>
          <p:nvPr>
            <p:ph idx="6" type="subTitle"/>
          </p:nvPr>
        </p:nvSpPr>
        <p:spPr>
          <a:xfrm>
            <a:off x="6002350" y="20747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3417" name="Google Shape;3417;p21"/>
          <p:cNvSpPr txBox="1"/>
          <p:nvPr>
            <p:ph idx="7" type="title"/>
          </p:nvPr>
        </p:nvSpPr>
        <p:spPr>
          <a:xfrm>
            <a:off x="817550" y="33705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418" name="Google Shape;3418;p21"/>
          <p:cNvSpPr txBox="1"/>
          <p:nvPr>
            <p:ph idx="8" type="subTitle"/>
          </p:nvPr>
        </p:nvSpPr>
        <p:spPr>
          <a:xfrm>
            <a:off x="817550" y="37542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3419" name="Google Shape;3419;p21"/>
          <p:cNvSpPr txBox="1"/>
          <p:nvPr>
            <p:ph idx="9" type="title"/>
          </p:nvPr>
        </p:nvSpPr>
        <p:spPr>
          <a:xfrm>
            <a:off x="3409950" y="33705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420" name="Google Shape;3420;p21"/>
          <p:cNvSpPr txBox="1"/>
          <p:nvPr>
            <p:ph idx="13" type="subTitle"/>
          </p:nvPr>
        </p:nvSpPr>
        <p:spPr>
          <a:xfrm>
            <a:off x="3409950" y="37542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3421" name="Google Shape;3421;p21"/>
          <p:cNvSpPr txBox="1"/>
          <p:nvPr>
            <p:ph idx="14" type="title"/>
          </p:nvPr>
        </p:nvSpPr>
        <p:spPr>
          <a:xfrm>
            <a:off x="6002350" y="3370525"/>
            <a:ext cx="2324100" cy="39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422" name="Google Shape;3422;p21"/>
          <p:cNvSpPr txBox="1"/>
          <p:nvPr>
            <p:ph idx="15" type="subTitle"/>
          </p:nvPr>
        </p:nvSpPr>
        <p:spPr>
          <a:xfrm>
            <a:off x="6002350" y="3754224"/>
            <a:ext cx="2324100" cy="8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HEADER_1_2">
    <p:bg>
      <p:bgPr>
        <a:solidFill>
          <a:schemeClr val="accent6"/>
        </a:solidFill>
      </p:bgPr>
    </p:bg>
    <p:spTree>
      <p:nvGrpSpPr>
        <p:cNvPr id="3423" name="Shape 3423"/>
        <p:cNvGrpSpPr/>
        <p:nvPr/>
      </p:nvGrpSpPr>
      <p:grpSpPr>
        <a:xfrm>
          <a:off x="0" y="0"/>
          <a:ext cx="0" cy="0"/>
          <a:chOff x="0" y="0"/>
          <a:chExt cx="0" cy="0"/>
        </a:xfrm>
      </p:grpSpPr>
      <p:sp>
        <p:nvSpPr>
          <p:cNvPr id="3424" name="Google Shape;3424;p22"/>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425" name="Google Shape;3425;p22"/>
          <p:cNvSpPr txBox="1"/>
          <p:nvPr>
            <p:ph hasCustomPrompt="1" idx="2" type="title"/>
          </p:nvPr>
        </p:nvSpPr>
        <p:spPr>
          <a:xfrm>
            <a:off x="311700" y="1106125"/>
            <a:ext cx="8520600" cy="711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426" name="Google Shape;3426;p22"/>
          <p:cNvSpPr txBox="1"/>
          <p:nvPr>
            <p:ph idx="1" type="subTitle"/>
          </p:nvPr>
        </p:nvSpPr>
        <p:spPr>
          <a:xfrm>
            <a:off x="1753050" y="2370125"/>
            <a:ext cx="5637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3427" name="Google Shape;3427;p22"/>
          <p:cNvGrpSpPr/>
          <p:nvPr/>
        </p:nvGrpSpPr>
        <p:grpSpPr>
          <a:xfrm>
            <a:off x="8248063" y="1554103"/>
            <a:ext cx="1443946" cy="721968"/>
            <a:chOff x="311697" y="-12"/>
            <a:chExt cx="4437449" cy="2218709"/>
          </a:xfrm>
        </p:grpSpPr>
        <p:sp>
          <p:nvSpPr>
            <p:cNvPr id="3428" name="Google Shape;3428;p22"/>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2"/>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22"/>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22"/>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2"/>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22"/>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22"/>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2"/>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22"/>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2"/>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2"/>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22"/>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2"/>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22"/>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2"/>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2"/>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2"/>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2"/>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22"/>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2"/>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2"/>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2"/>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2"/>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2"/>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2"/>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2"/>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2"/>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22"/>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2"/>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22"/>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22"/>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22"/>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22"/>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22"/>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22"/>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22"/>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22"/>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22"/>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22"/>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2"/>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2"/>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2"/>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2"/>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2"/>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2"/>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22"/>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2"/>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22"/>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22"/>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2"/>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2"/>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22"/>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22"/>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22"/>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22"/>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22"/>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22"/>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22"/>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22"/>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2"/>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2"/>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22"/>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2"/>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22"/>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22"/>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22"/>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22"/>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22"/>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22"/>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22"/>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2"/>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2"/>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22"/>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22"/>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2"/>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2"/>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22"/>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2"/>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22"/>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22"/>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2"/>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22"/>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22"/>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2"/>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22"/>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22"/>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22"/>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22"/>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2"/>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2"/>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22"/>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22"/>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2"/>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22"/>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22"/>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2"/>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2"/>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2"/>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2"/>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22"/>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22"/>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2"/>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22"/>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2"/>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2"/>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2"/>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22"/>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22"/>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22"/>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22"/>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22"/>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22"/>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22"/>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22"/>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22"/>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22"/>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22"/>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2"/>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22"/>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2"/>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2"/>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22"/>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22"/>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22"/>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22"/>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22"/>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22"/>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22"/>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22"/>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2"/>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2"/>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2"/>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22"/>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22"/>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2"/>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2"/>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2"/>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2"/>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2"/>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22"/>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22"/>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22"/>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22"/>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22"/>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22"/>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22"/>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2"/>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2"/>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2"/>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2"/>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2"/>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2"/>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2"/>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2"/>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2"/>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2"/>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2"/>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2"/>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2"/>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22"/>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22"/>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22"/>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22"/>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22"/>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22"/>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2"/>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22"/>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22"/>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2"/>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2"/>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2"/>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2"/>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22"/>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2"/>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2"/>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2"/>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22"/>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22"/>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2"/>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22"/>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22"/>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22"/>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22"/>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22"/>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22"/>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22"/>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22"/>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22"/>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22"/>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22"/>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22"/>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22"/>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22"/>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22"/>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2"/>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2"/>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22"/>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2"/>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22"/>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22"/>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22"/>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22"/>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22"/>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2"/>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22"/>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2"/>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2"/>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22"/>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22"/>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22"/>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2"/>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2"/>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22"/>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22"/>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22"/>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22"/>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2"/>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2"/>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22"/>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22"/>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2"/>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22"/>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22"/>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22"/>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22"/>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2"/>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2"/>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22"/>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22"/>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22"/>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22"/>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2"/>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2"/>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2"/>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22"/>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22"/>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22"/>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22"/>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22"/>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2"/>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2"/>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2"/>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2"/>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2"/>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2"/>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2"/>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22"/>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22"/>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22"/>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22"/>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22"/>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2"/>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22"/>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2"/>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22"/>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22"/>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2"/>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22"/>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22"/>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22"/>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22"/>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22"/>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22"/>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22"/>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22"/>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22"/>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22"/>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22"/>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22"/>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22"/>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22"/>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22"/>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22"/>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22"/>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22"/>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22"/>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22"/>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22"/>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22"/>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22"/>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22"/>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22"/>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22"/>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22"/>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2"/>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22"/>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2"/>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22"/>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22"/>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22"/>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22"/>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2"/>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2"/>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2"/>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22"/>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2"/>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22"/>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22"/>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2"/>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2"/>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2"/>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22"/>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22"/>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22"/>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2"/>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22"/>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22"/>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22"/>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2"/>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22"/>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22"/>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22"/>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22"/>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22"/>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22"/>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22"/>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22"/>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22"/>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22"/>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22"/>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22"/>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22"/>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22"/>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22"/>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22"/>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22"/>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2"/>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22"/>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2"/>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7" name="Google Shape;3757;p22"/>
          <p:cNvGrpSpPr/>
          <p:nvPr/>
        </p:nvGrpSpPr>
        <p:grpSpPr>
          <a:xfrm>
            <a:off x="-475087" y="219803"/>
            <a:ext cx="1443946" cy="721968"/>
            <a:chOff x="311697" y="-12"/>
            <a:chExt cx="4437449" cy="2218709"/>
          </a:xfrm>
        </p:grpSpPr>
        <p:sp>
          <p:nvSpPr>
            <p:cNvPr id="3758" name="Google Shape;3758;p22"/>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2"/>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2"/>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22"/>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22"/>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2"/>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2"/>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2"/>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2"/>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22"/>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22"/>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2"/>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2"/>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2"/>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2"/>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2"/>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2"/>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2"/>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2"/>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22"/>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2"/>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2"/>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2"/>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2"/>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22"/>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22"/>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22"/>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22"/>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22"/>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22"/>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22"/>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22"/>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22"/>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22"/>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22"/>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22"/>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2"/>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2"/>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2"/>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2"/>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2"/>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2"/>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2"/>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2"/>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22"/>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22"/>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2"/>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2"/>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2"/>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2"/>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2"/>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2"/>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2"/>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2"/>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22"/>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2"/>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2"/>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2"/>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22"/>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22"/>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22"/>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2"/>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2"/>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22"/>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22"/>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22"/>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22"/>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22"/>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22"/>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22"/>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22"/>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22"/>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22"/>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22"/>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2"/>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22"/>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22"/>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2"/>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22"/>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22"/>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22"/>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22"/>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22"/>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22"/>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22"/>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22"/>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22"/>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22"/>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22"/>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22"/>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22"/>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2"/>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2"/>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22"/>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22"/>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2"/>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2"/>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22"/>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22"/>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22"/>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22"/>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22"/>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22"/>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22"/>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22"/>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22"/>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22"/>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22"/>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22"/>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22"/>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22"/>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22"/>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2"/>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22"/>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22"/>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22"/>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22"/>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22"/>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22"/>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22"/>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22"/>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22"/>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22"/>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22"/>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22"/>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22"/>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22"/>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22"/>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22"/>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22"/>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22"/>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22"/>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22"/>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22"/>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22"/>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22"/>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22"/>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22"/>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22"/>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22"/>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22"/>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22"/>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22"/>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22"/>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22"/>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22"/>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22"/>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22"/>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22"/>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22"/>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22"/>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22"/>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22"/>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22"/>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22"/>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22"/>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22"/>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22"/>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22"/>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22"/>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22"/>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22"/>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22"/>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22"/>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22"/>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22"/>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22"/>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22"/>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22"/>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22"/>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22"/>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22"/>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22"/>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2"/>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22"/>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2"/>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2"/>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22"/>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22"/>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2"/>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22"/>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22"/>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22"/>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22"/>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2"/>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2"/>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2"/>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2"/>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2"/>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2"/>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2"/>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2"/>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2"/>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2"/>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2"/>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2"/>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2"/>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2"/>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2"/>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22"/>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22"/>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22"/>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22"/>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22"/>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22"/>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22"/>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22"/>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22"/>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2"/>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2"/>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2"/>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2"/>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22"/>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22"/>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2"/>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22"/>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22"/>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22"/>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22"/>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22"/>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22"/>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22"/>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22"/>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22"/>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22"/>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22"/>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22"/>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22"/>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22"/>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2"/>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2"/>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2"/>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22"/>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22"/>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22"/>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22"/>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22"/>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2"/>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2"/>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22"/>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2"/>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2"/>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2"/>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22"/>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22"/>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22"/>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22"/>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22"/>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22"/>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22"/>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22"/>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22"/>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22"/>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22"/>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22"/>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2"/>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22"/>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22"/>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22"/>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2"/>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2"/>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22"/>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22"/>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2"/>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22"/>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22"/>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22"/>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2"/>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2"/>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22"/>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22"/>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22"/>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22"/>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22"/>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22"/>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22"/>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22"/>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22"/>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22"/>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22"/>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22"/>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22"/>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22"/>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22"/>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2"/>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2"/>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2"/>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2"/>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2"/>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2"/>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2"/>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2"/>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22"/>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2"/>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2"/>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2"/>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2"/>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22"/>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22"/>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22"/>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22"/>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22"/>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22"/>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22"/>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22"/>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22"/>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22"/>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22"/>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22"/>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22"/>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22"/>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22"/>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22"/>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22"/>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22"/>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22"/>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22"/>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22"/>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22"/>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22"/>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22"/>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22"/>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22"/>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22"/>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22"/>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22"/>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22"/>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22"/>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22"/>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7" name="Google Shape;4087;p22"/>
          <p:cNvGrpSpPr/>
          <p:nvPr/>
        </p:nvGrpSpPr>
        <p:grpSpPr>
          <a:xfrm>
            <a:off x="-387375" y="2038775"/>
            <a:ext cx="1722000" cy="3104450"/>
            <a:chOff x="-387375" y="2038775"/>
            <a:chExt cx="1722000" cy="3104450"/>
          </a:xfrm>
        </p:grpSpPr>
        <p:sp>
          <p:nvSpPr>
            <p:cNvPr id="4088" name="Google Shape;4088;p22"/>
            <p:cNvSpPr/>
            <p:nvPr/>
          </p:nvSpPr>
          <p:spPr>
            <a:xfrm>
              <a:off x="-387375" y="2038775"/>
              <a:ext cx="1722000" cy="4083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22"/>
            <p:cNvSpPr/>
            <p:nvPr/>
          </p:nvSpPr>
          <p:spPr>
            <a:xfrm>
              <a:off x="-387375" y="2442933"/>
              <a:ext cx="1722000" cy="1809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22"/>
            <p:cNvSpPr/>
            <p:nvPr/>
          </p:nvSpPr>
          <p:spPr>
            <a:xfrm>
              <a:off x="-387375" y="2623825"/>
              <a:ext cx="1722000" cy="25194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1" name="Google Shape;4091;p22"/>
          <p:cNvGrpSpPr/>
          <p:nvPr/>
        </p:nvGrpSpPr>
        <p:grpSpPr>
          <a:xfrm>
            <a:off x="2424675" y="3715725"/>
            <a:ext cx="6719400" cy="1426850"/>
            <a:chOff x="2424675" y="3715725"/>
            <a:chExt cx="6719400" cy="1426850"/>
          </a:xfrm>
        </p:grpSpPr>
        <p:sp>
          <p:nvSpPr>
            <p:cNvPr id="4092" name="Google Shape;4092;p22"/>
            <p:cNvSpPr/>
            <p:nvPr/>
          </p:nvSpPr>
          <p:spPr>
            <a:xfrm>
              <a:off x="2424675" y="3715725"/>
              <a:ext cx="6719400" cy="4083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22"/>
            <p:cNvSpPr/>
            <p:nvPr/>
          </p:nvSpPr>
          <p:spPr>
            <a:xfrm>
              <a:off x="2424675" y="4119883"/>
              <a:ext cx="6719400" cy="1809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22"/>
            <p:cNvSpPr/>
            <p:nvPr/>
          </p:nvSpPr>
          <p:spPr>
            <a:xfrm>
              <a:off x="2424675" y="4300775"/>
              <a:ext cx="6719400" cy="8418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SECTION_HEADER_1_2_1">
    <p:bg>
      <p:bgPr>
        <a:solidFill>
          <a:schemeClr val="accent6"/>
        </a:solidFill>
      </p:bgPr>
    </p:bg>
    <p:spTree>
      <p:nvGrpSpPr>
        <p:cNvPr id="4095" name="Shape 4095"/>
        <p:cNvGrpSpPr/>
        <p:nvPr/>
      </p:nvGrpSpPr>
      <p:grpSpPr>
        <a:xfrm>
          <a:off x="0" y="0"/>
          <a:ext cx="0" cy="0"/>
          <a:chOff x="0" y="0"/>
          <a:chExt cx="0" cy="0"/>
        </a:xfrm>
      </p:grpSpPr>
      <p:sp>
        <p:nvSpPr>
          <p:cNvPr id="4096" name="Google Shape;4096;p23"/>
          <p:cNvSpPr txBox="1"/>
          <p:nvPr>
            <p:ph type="title"/>
          </p:nvPr>
        </p:nvSpPr>
        <p:spPr>
          <a:xfrm>
            <a:off x="1334700" y="839125"/>
            <a:ext cx="64746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097" name="Google Shape;4097;p23"/>
          <p:cNvSpPr txBox="1"/>
          <p:nvPr>
            <p:ph idx="1" type="subTitle"/>
          </p:nvPr>
        </p:nvSpPr>
        <p:spPr>
          <a:xfrm>
            <a:off x="2466750" y="1760850"/>
            <a:ext cx="4210500" cy="133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4098" name="Google Shape;4098;p23"/>
          <p:cNvSpPr txBox="1"/>
          <p:nvPr/>
        </p:nvSpPr>
        <p:spPr>
          <a:xfrm>
            <a:off x="2568900" y="3737600"/>
            <a:ext cx="4006200" cy="63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accent1"/>
                </a:solidFill>
                <a:latin typeface="Advent Pro"/>
                <a:ea typeface="Advent Pro"/>
                <a:cs typeface="Advent Pro"/>
                <a:sym typeface="Advent Pro"/>
              </a:rPr>
              <a:t>CREDITS: This presentation template was created by Slidesgo, including icons by Flaticon, and infographics &amp; images by Freepik. </a:t>
            </a:r>
            <a:endParaRPr sz="1200">
              <a:solidFill>
                <a:schemeClr val="accent1"/>
              </a:solidFill>
              <a:latin typeface="Advent Pro"/>
              <a:ea typeface="Advent Pro"/>
              <a:cs typeface="Advent Pro"/>
              <a:sym typeface="Advent Pro"/>
            </a:endParaRPr>
          </a:p>
          <a:p>
            <a:pPr indent="0" lvl="0" marL="0" rtl="0" algn="ctr">
              <a:spcBef>
                <a:spcPts val="0"/>
              </a:spcBef>
              <a:spcAft>
                <a:spcPts val="0"/>
              </a:spcAft>
              <a:buNone/>
            </a:pPr>
            <a:r>
              <a:t/>
            </a:r>
            <a:endParaRPr sz="1200">
              <a:solidFill>
                <a:schemeClr val="accent1"/>
              </a:solidFill>
              <a:latin typeface="Advent Pro"/>
              <a:ea typeface="Advent Pro"/>
              <a:cs typeface="Advent Pro"/>
              <a:sym typeface="Advent Pro"/>
            </a:endParaRPr>
          </a:p>
          <a:p>
            <a:pPr indent="0" lvl="0" marL="0" rtl="0" algn="ctr">
              <a:spcBef>
                <a:spcPts val="0"/>
              </a:spcBef>
              <a:spcAft>
                <a:spcPts val="0"/>
              </a:spcAft>
              <a:buNone/>
            </a:pPr>
            <a:r>
              <a:t/>
            </a:r>
            <a:endParaRPr sz="1200">
              <a:solidFill>
                <a:schemeClr val="accent1"/>
              </a:solidFill>
              <a:latin typeface="Advent Pro"/>
              <a:ea typeface="Advent Pro"/>
              <a:cs typeface="Advent Pro"/>
              <a:sym typeface="Advent Pro"/>
            </a:endParaRPr>
          </a:p>
          <a:p>
            <a:pPr indent="0" lvl="0" marL="0" rtl="0" algn="ctr">
              <a:spcBef>
                <a:spcPts val="0"/>
              </a:spcBef>
              <a:spcAft>
                <a:spcPts val="0"/>
              </a:spcAft>
              <a:buNone/>
            </a:pPr>
            <a:r>
              <a:t/>
            </a:r>
            <a:endParaRPr sz="1200">
              <a:solidFill>
                <a:schemeClr val="accent1"/>
              </a:solidFill>
              <a:latin typeface="Advent Pro"/>
              <a:ea typeface="Advent Pro"/>
              <a:cs typeface="Advent Pro"/>
              <a:sym typeface="Advent Pr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
    <p:spTree>
      <p:nvGrpSpPr>
        <p:cNvPr id="4099" name="Shape 4099"/>
        <p:cNvGrpSpPr/>
        <p:nvPr/>
      </p:nvGrpSpPr>
      <p:grpSpPr>
        <a:xfrm>
          <a:off x="0" y="0"/>
          <a:ext cx="0" cy="0"/>
          <a:chOff x="0" y="0"/>
          <a:chExt cx="0" cy="0"/>
        </a:xfrm>
      </p:grpSpPr>
      <p:grpSp>
        <p:nvGrpSpPr>
          <p:cNvPr id="4100" name="Google Shape;4100;p24"/>
          <p:cNvGrpSpPr/>
          <p:nvPr/>
        </p:nvGrpSpPr>
        <p:grpSpPr>
          <a:xfrm>
            <a:off x="0" y="1474590"/>
            <a:ext cx="9144000" cy="3853085"/>
            <a:chOff x="0" y="1474590"/>
            <a:chExt cx="9144000" cy="3853085"/>
          </a:xfrm>
        </p:grpSpPr>
        <p:grpSp>
          <p:nvGrpSpPr>
            <p:cNvPr id="4101" name="Google Shape;4101;p24"/>
            <p:cNvGrpSpPr/>
            <p:nvPr/>
          </p:nvGrpSpPr>
          <p:grpSpPr>
            <a:xfrm>
              <a:off x="1147578" y="2986377"/>
              <a:ext cx="973077" cy="1033483"/>
              <a:chOff x="7230575" y="3501811"/>
              <a:chExt cx="1540410" cy="1636035"/>
            </a:xfrm>
          </p:grpSpPr>
          <p:grpSp>
            <p:nvGrpSpPr>
              <p:cNvPr id="4102" name="Google Shape;4102;p24"/>
              <p:cNvGrpSpPr/>
              <p:nvPr/>
            </p:nvGrpSpPr>
            <p:grpSpPr>
              <a:xfrm>
                <a:off x="7655512" y="4362305"/>
                <a:ext cx="775528" cy="775540"/>
                <a:chOff x="7655512" y="4362305"/>
                <a:chExt cx="775528" cy="775540"/>
              </a:xfrm>
            </p:grpSpPr>
            <p:sp>
              <p:nvSpPr>
                <p:cNvPr id="4103" name="Google Shape;4103;p24"/>
                <p:cNvSpPr/>
                <p:nvPr/>
              </p:nvSpPr>
              <p:spPr>
                <a:xfrm flipH="1">
                  <a:off x="7825485" y="5042204"/>
                  <a:ext cx="95633" cy="95641"/>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24"/>
                <p:cNvSpPr/>
                <p:nvPr/>
              </p:nvSpPr>
              <p:spPr>
                <a:xfrm flipH="1">
                  <a:off x="7921094" y="5042204"/>
                  <a:ext cx="74382" cy="95641"/>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24"/>
                <p:cNvSpPr/>
                <p:nvPr/>
              </p:nvSpPr>
              <p:spPr>
                <a:xfrm flipH="1">
                  <a:off x="7995449" y="5042204"/>
                  <a:ext cx="85020" cy="95641"/>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24"/>
                <p:cNvSpPr/>
                <p:nvPr/>
              </p:nvSpPr>
              <p:spPr>
                <a:xfrm flipH="1">
                  <a:off x="8080438" y="5042204"/>
                  <a:ext cx="95649" cy="95641"/>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24"/>
                <p:cNvSpPr/>
                <p:nvPr/>
              </p:nvSpPr>
              <p:spPr>
                <a:xfrm flipH="1">
                  <a:off x="7825485" y="4957212"/>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24"/>
                <p:cNvSpPr/>
                <p:nvPr/>
              </p:nvSpPr>
              <p:spPr>
                <a:xfrm flipH="1">
                  <a:off x="7921094" y="4957212"/>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24"/>
                <p:cNvSpPr/>
                <p:nvPr/>
              </p:nvSpPr>
              <p:spPr>
                <a:xfrm flipH="1">
                  <a:off x="7995449" y="4957212"/>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24"/>
                <p:cNvSpPr/>
                <p:nvPr/>
              </p:nvSpPr>
              <p:spPr>
                <a:xfrm flipH="1">
                  <a:off x="8080438" y="4957212"/>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24"/>
                <p:cNvSpPr/>
                <p:nvPr/>
              </p:nvSpPr>
              <p:spPr>
                <a:xfrm flipH="1">
                  <a:off x="7825485" y="4872228"/>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24"/>
                <p:cNvSpPr/>
                <p:nvPr/>
              </p:nvSpPr>
              <p:spPr>
                <a:xfrm flipH="1">
                  <a:off x="7921094" y="4872228"/>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24"/>
                <p:cNvSpPr/>
                <p:nvPr/>
              </p:nvSpPr>
              <p:spPr>
                <a:xfrm flipH="1">
                  <a:off x="7995449" y="4872228"/>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24"/>
                <p:cNvSpPr/>
                <p:nvPr/>
              </p:nvSpPr>
              <p:spPr>
                <a:xfrm flipH="1">
                  <a:off x="8080438" y="4872228"/>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24"/>
                <p:cNvSpPr/>
                <p:nvPr/>
              </p:nvSpPr>
              <p:spPr>
                <a:xfrm flipH="1">
                  <a:off x="7825485" y="4787235"/>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24"/>
                <p:cNvSpPr/>
                <p:nvPr/>
              </p:nvSpPr>
              <p:spPr>
                <a:xfrm flipH="1">
                  <a:off x="7921094" y="4787235"/>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24"/>
                <p:cNvSpPr/>
                <p:nvPr/>
              </p:nvSpPr>
              <p:spPr>
                <a:xfrm flipH="1">
                  <a:off x="7995449" y="478723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24"/>
                <p:cNvSpPr/>
                <p:nvPr/>
              </p:nvSpPr>
              <p:spPr>
                <a:xfrm flipH="1">
                  <a:off x="8080438" y="4787235"/>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24"/>
                <p:cNvSpPr/>
                <p:nvPr/>
              </p:nvSpPr>
              <p:spPr>
                <a:xfrm flipH="1">
                  <a:off x="7825485" y="4702251"/>
                  <a:ext cx="95633" cy="85012"/>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24"/>
                <p:cNvSpPr/>
                <p:nvPr/>
              </p:nvSpPr>
              <p:spPr>
                <a:xfrm flipH="1">
                  <a:off x="7921094" y="4702251"/>
                  <a:ext cx="74382" cy="85012"/>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24"/>
                <p:cNvSpPr/>
                <p:nvPr/>
              </p:nvSpPr>
              <p:spPr>
                <a:xfrm flipH="1">
                  <a:off x="7995449" y="4702251"/>
                  <a:ext cx="85020" cy="85012"/>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24"/>
                <p:cNvSpPr/>
                <p:nvPr/>
              </p:nvSpPr>
              <p:spPr>
                <a:xfrm flipH="1">
                  <a:off x="8080438" y="4702251"/>
                  <a:ext cx="95649" cy="85012"/>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24"/>
                <p:cNvSpPr/>
                <p:nvPr/>
              </p:nvSpPr>
              <p:spPr>
                <a:xfrm flipH="1">
                  <a:off x="7655512"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24"/>
                <p:cNvSpPr/>
                <p:nvPr/>
              </p:nvSpPr>
              <p:spPr>
                <a:xfrm flipH="1">
                  <a:off x="7740496"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24"/>
                <p:cNvSpPr/>
                <p:nvPr/>
              </p:nvSpPr>
              <p:spPr>
                <a:xfrm flipH="1">
                  <a:off x="7825485" y="4617267"/>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24"/>
                <p:cNvSpPr/>
                <p:nvPr/>
              </p:nvSpPr>
              <p:spPr>
                <a:xfrm flipH="1">
                  <a:off x="7921094" y="4617267"/>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24"/>
                <p:cNvSpPr/>
                <p:nvPr/>
              </p:nvSpPr>
              <p:spPr>
                <a:xfrm flipH="1">
                  <a:off x="7995449"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24"/>
                <p:cNvSpPr/>
                <p:nvPr/>
              </p:nvSpPr>
              <p:spPr>
                <a:xfrm flipH="1">
                  <a:off x="8080438" y="4617267"/>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24"/>
                <p:cNvSpPr/>
                <p:nvPr/>
              </p:nvSpPr>
              <p:spPr>
                <a:xfrm flipH="1">
                  <a:off x="8176054" y="4617267"/>
                  <a:ext cx="74390" cy="85012"/>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24"/>
                <p:cNvSpPr/>
                <p:nvPr/>
              </p:nvSpPr>
              <p:spPr>
                <a:xfrm flipH="1">
                  <a:off x="8250417"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24"/>
                <p:cNvSpPr/>
                <p:nvPr/>
              </p:nvSpPr>
              <p:spPr>
                <a:xfrm flipH="1">
                  <a:off x="8335399" y="4617267"/>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24"/>
                <p:cNvSpPr/>
                <p:nvPr/>
              </p:nvSpPr>
              <p:spPr>
                <a:xfrm flipH="1">
                  <a:off x="7655512" y="4532274"/>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24"/>
                <p:cNvSpPr/>
                <p:nvPr/>
              </p:nvSpPr>
              <p:spPr>
                <a:xfrm flipH="1">
                  <a:off x="7995449" y="4532274"/>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24"/>
                <p:cNvSpPr/>
                <p:nvPr/>
              </p:nvSpPr>
              <p:spPr>
                <a:xfrm flipH="1">
                  <a:off x="8335399" y="4532274"/>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24"/>
                <p:cNvSpPr/>
                <p:nvPr/>
              </p:nvSpPr>
              <p:spPr>
                <a:xfrm flipH="1">
                  <a:off x="7655512" y="4447290"/>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24"/>
                <p:cNvSpPr/>
                <p:nvPr/>
              </p:nvSpPr>
              <p:spPr>
                <a:xfrm flipH="1">
                  <a:off x="7995449" y="4447290"/>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24"/>
                <p:cNvSpPr/>
                <p:nvPr/>
              </p:nvSpPr>
              <p:spPr>
                <a:xfrm flipH="1">
                  <a:off x="8335399" y="4447290"/>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24"/>
                <p:cNvSpPr/>
                <p:nvPr/>
              </p:nvSpPr>
              <p:spPr>
                <a:xfrm flipH="1">
                  <a:off x="7655512" y="4362305"/>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24"/>
                <p:cNvSpPr/>
                <p:nvPr/>
              </p:nvSpPr>
              <p:spPr>
                <a:xfrm flipH="1">
                  <a:off x="7995449" y="436230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24"/>
                <p:cNvSpPr/>
                <p:nvPr/>
              </p:nvSpPr>
              <p:spPr>
                <a:xfrm flipH="1">
                  <a:off x="8335399" y="4362305"/>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1" name="Google Shape;4141;p24"/>
              <p:cNvSpPr/>
              <p:nvPr/>
            </p:nvSpPr>
            <p:spPr>
              <a:xfrm flipH="1">
                <a:off x="7315559" y="3767391"/>
                <a:ext cx="85020" cy="85020"/>
              </a:xfrm>
              <a:custGeom>
                <a:rect b="b" l="l" r="r" t="t"/>
                <a:pathLst>
                  <a:path extrusionOk="0" h="10886" w="10886">
                    <a:moveTo>
                      <a:pt x="1" y="1"/>
                    </a:moveTo>
                    <a:lnTo>
                      <a:pt x="1"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24"/>
              <p:cNvSpPr/>
              <p:nvPr/>
            </p:nvSpPr>
            <p:spPr>
              <a:xfrm flipH="1">
                <a:off x="7655512" y="3767391"/>
                <a:ext cx="85012" cy="8502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24"/>
              <p:cNvSpPr/>
              <p:nvPr/>
            </p:nvSpPr>
            <p:spPr>
              <a:xfrm flipH="1">
                <a:off x="8080438" y="3671779"/>
                <a:ext cx="95649" cy="95641"/>
              </a:xfrm>
              <a:custGeom>
                <a:rect b="b" l="l" r="r" t="t"/>
                <a:pathLst>
                  <a:path extrusionOk="0" h="12246" w="12247">
                    <a:moveTo>
                      <a:pt x="1" y="1"/>
                    </a:moveTo>
                    <a:lnTo>
                      <a:pt x="1" y="12246"/>
                    </a:lnTo>
                    <a:lnTo>
                      <a:pt x="12247" y="12246"/>
                    </a:lnTo>
                    <a:lnTo>
                      <a:pt x="122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24"/>
              <p:cNvSpPr/>
              <p:nvPr/>
            </p:nvSpPr>
            <p:spPr>
              <a:xfrm flipH="1">
                <a:off x="8685973" y="3597414"/>
                <a:ext cx="85012" cy="95641"/>
              </a:xfrm>
              <a:custGeom>
                <a:rect b="b" l="l" r="r" t="t"/>
                <a:pathLst>
                  <a:path extrusionOk="0" h="12246" w="10885">
                    <a:moveTo>
                      <a:pt x="0" y="1"/>
                    </a:moveTo>
                    <a:lnTo>
                      <a:pt x="0" y="12245"/>
                    </a:lnTo>
                    <a:lnTo>
                      <a:pt x="10884" y="1224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24"/>
              <p:cNvSpPr/>
              <p:nvPr/>
            </p:nvSpPr>
            <p:spPr>
              <a:xfrm flipH="1">
                <a:off x="8685973" y="3767391"/>
                <a:ext cx="85012" cy="85020"/>
              </a:xfrm>
              <a:custGeom>
                <a:rect b="b" l="l" r="r" t="t"/>
                <a:pathLst>
                  <a:path extrusionOk="0" h="10886" w="10885">
                    <a:moveTo>
                      <a:pt x="0" y="1"/>
                    </a:moveTo>
                    <a:lnTo>
                      <a:pt x="0" y="10885"/>
                    </a:lnTo>
                    <a:lnTo>
                      <a:pt x="10884" y="1088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24"/>
              <p:cNvSpPr/>
              <p:nvPr/>
            </p:nvSpPr>
            <p:spPr>
              <a:xfrm flipH="1">
                <a:off x="8176054" y="3501811"/>
                <a:ext cx="74390" cy="95633"/>
              </a:xfrm>
              <a:custGeom>
                <a:rect b="b" l="l" r="r" t="t"/>
                <a:pathLst>
                  <a:path extrusionOk="0" h="12245" w="9525">
                    <a:moveTo>
                      <a:pt x="1" y="0"/>
                    </a:moveTo>
                    <a:lnTo>
                      <a:pt x="1" y="12245"/>
                    </a:lnTo>
                    <a:lnTo>
                      <a:pt x="9525" y="12245"/>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24"/>
              <p:cNvSpPr/>
              <p:nvPr/>
            </p:nvSpPr>
            <p:spPr>
              <a:xfrm flipH="1">
                <a:off x="8250417" y="3501811"/>
                <a:ext cx="85012" cy="95633"/>
              </a:xfrm>
              <a:custGeom>
                <a:rect b="b" l="l" r="r" t="t"/>
                <a:pathLst>
                  <a:path extrusionOk="0" h="12245" w="10885">
                    <a:moveTo>
                      <a:pt x="0" y="0"/>
                    </a:moveTo>
                    <a:lnTo>
                      <a:pt x="0" y="12245"/>
                    </a:lnTo>
                    <a:lnTo>
                      <a:pt x="10885" y="12245"/>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8" name="Google Shape;4148;p24"/>
              <p:cNvGrpSpPr/>
              <p:nvPr/>
            </p:nvGrpSpPr>
            <p:grpSpPr>
              <a:xfrm>
                <a:off x="7230575" y="3501811"/>
                <a:ext cx="1540410" cy="860514"/>
                <a:chOff x="7230575" y="3501811"/>
                <a:chExt cx="1540410" cy="860514"/>
              </a:xfrm>
            </p:grpSpPr>
            <p:sp>
              <p:nvSpPr>
                <p:cNvPr id="4149" name="Google Shape;4149;p24"/>
                <p:cNvSpPr/>
                <p:nvPr/>
              </p:nvSpPr>
              <p:spPr>
                <a:xfrm flipH="1">
                  <a:off x="731555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24"/>
                <p:cNvSpPr/>
                <p:nvPr/>
              </p:nvSpPr>
              <p:spPr>
                <a:xfrm flipH="1">
                  <a:off x="7400551"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24"/>
                <p:cNvSpPr/>
                <p:nvPr/>
              </p:nvSpPr>
              <p:spPr>
                <a:xfrm flipH="1">
                  <a:off x="7485535" y="4277321"/>
                  <a:ext cx="85012" cy="85004"/>
                </a:xfrm>
                <a:custGeom>
                  <a:rect b="b" l="l" r="r" t="t"/>
                  <a:pathLst>
                    <a:path extrusionOk="0" h="10884" w="10885">
                      <a:moveTo>
                        <a:pt x="0" y="0"/>
                      </a:moveTo>
                      <a:lnTo>
                        <a:pt x="0" y="10884"/>
                      </a:lnTo>
                      <a:lnTo>
                        <a:pt x="10884" y="1088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24"/>
                <p:cNvSpPr/>
                <p:nvPr/>
              </p:nvSpPr>
              <p:spPr>
                <a:xfrm flipH="1">
                  <a:off x="7570520"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24"/>
                <p:cNvSpPr/>
                <p:nvPr/>
              </p:nvSpPr>
              <p:spPr>
                <a:xfrm flipH="1">
                  <a:off x="7655512"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24"/>
                <p:cNvSpPr/>
                <p:nvPr/>
              </p:nvSpPr>
              <p:spPr>
                <a:xfrm flipH="1">
                  <a:off x="7740496"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24"/>
                <p:cNvSpPr/>
                <p:nvPr/>
              </p:nvSpPr>
              <p:spPr>
                <a:xfrm flipH="1">
                  <a:off x="7825485" y="4277321"/>
                  <a:ext cx="95633" cy="85004"/>
                </a:xfrm>
                <a:custGeom>
                  <a:rect b="b" l="l" r="r" t="t"/>
                  <a:pathLst>
                    <a:path extrusionOk="0" h="10884" w="12245">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24"/>
                <p:cNvSpPr/>
                <p:nvPr/>
              </p:nvSpPr>
              <p:spPr>
                <a:xfrm flipH="1">
                  <a:off x="7921094" y="4277321"/>
                  <a:ext cx="74382" cy="85004"/>
                </a:xfrm>
                <a:custGeom>
                  <a:rect b="b" l="l" r="r" t="t"/>
                  <a:pathLst>
                    <a:path extrusionOk="0" h="10884" w="9524">
                      <a:moveTo>
                        <a:pt x="0" y="0"/>
                      </a:moveTo>
                      <a:lnTo>
                        <a:pt x="0" y="10884"/>
                      </a:lnTo>
                      <a:lnTo>
                        <a:pt x="9523" y="1088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24"/>
                <p:cNvSpPr/>
                <p:nvPr/>
              </p:nvSpPr>
              <p:spPr>
                <a:xfrm flipH="1">
                  <a:off x="799544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24"/>
                <p:cNvSpPr/>
                <p:nvPr/>
              </p:nvSpPr>
              <p:spPr>
                <a:xfrm flipH="1">
                  <a:off x="8080438" y="4277321"/>
                  <a:ext cx="95649" cy="85004"/>
                </a:xfrm>
                <a:custGeom>
                  <a:rect b="b" l="l" r="r" t="t"/>
                  <a:pathLst>
                    <a:path extrusionOk="0" h="10884" w="12247">
                      <a:moveTo>
                        <a:pt x="1" y="0"/>
                      </a:moveTo>
                      <a:lnTo>
                        <a:pt x="1" y="10884"/>
                      </a:lnTo>
                      <a:lnTo>
                        <a:pt x="12247" y="1088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24"/>
                <p:cNvSpPr/>
                <p:nvPr/>
              </p:nvSpPr>
              <p:spPr>
                <a:xfrm flipH="1">
                  <a:off x="8176054"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24"/>
                <p:cNvSpPr/>
                <p:nvPr/>
              </p:nvSpPr>
              <p:spPr>
                <a:xfrm flipH="1">
                  <a:off x="825041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24"/>
                <p:cNvSpPr/>
                <p:nvPr/>
              </p:nvSpPr>
              <p:spPr>
                <a:xfrm flipH="1">
                  <a:off x="8335399" y="4277321"/>
                  <a:ext cx="95641" cy="85004"/>
                </a:xfrm>
                <a:custGeom>
                  <a:rect b="b" l="l" r="r" t="t"/>
                  <a:pathLst>
                    <a:path extrusionOk="0" h="10884" w="12246">
                      <a:moveTo>
                        <a:pt x="1" y="0"/>
                      </a:moveTo>
                      <a:lnTo>
                        <a:pt x="1"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24"/>
                <p:cNvSpPr/>
                <p:nvPr/>
              </p:nvSpPr>
              <p:spPr>
                <a:xfrm flipH="1">
                  <a:off x="8431015"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24"/>
                <p:cNvSpPr/>
                <p:nvPr/>
              </p:nvSpPr>
              <p:spPr>
                <a:xfrm flipH="1">
                  <a:off x="850537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24"/>
                <p:cNvSpPr/>
                <p:nvPr/>
              </p:nvSpPr>
              <p:spPr>
                <a:xfrm flipH="1">
                  <a:off x="8590359" y="4277321"/>
                  <a:ext cx="95641" cy="85004"/>
                </a:xfrm>
                <a:custGeom>
                  <a:rect b="b" l="l" r="r" t="t"/>
                  <a:pathLst>
                    <a:path extrusionOk="0" h="10884" w="12246">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24"/>
                <p:cNvSpPr/>
                <p:nvPr/>
              </p:nvSpPr>
              <p:spPr>
                <a:xfrm flipH="1">
                  <a:off x="731555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24"/>
                <p:cNvSpPr/>
                <p:nvPr/>
              </p:nvSpPr>
              <p:spPr>
                <a:xfrm flipH="1">
                  <a:off x="7400551"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24"/>
                <p:cNvSpPr/>
                <p:nvPr/>
              </p:nvSpPr>
              <p:spPr>
                <a:xfrm flipH="1">
                  <a:off x="7485535" y="4181710"/>
                  <a:ext cx="85012" cy="95641"/>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24"/>
                <p:cNvSpPr/>
                <p:nvPr/>
              </p:nvSpPr>
              <p:spPr>
                <a:xfrm flipH="1">
                  <a:off x="7570520"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24"/>
                <p:cNvSpPr/>
                <p:nvPr/>
              </p:nvSpPr>
              <p:spPr>
                <a:xfrm flipH="1">
                  <a:off x="7655512"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24"/>
                <p:cNvSpPr/>
                <p:nvPr/>
              </p:nvSpPr>
              <p:spPr>
                <a:xfrm flipH="1">
                  <a:off x="7740496"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24"/>
                <p:cNvSpPr/>
                <p:nvPr/>
              </p:nvSpPr>
              <p:spPr>
                <a:xfrm flipH="1">
                  <a:off x="7825485" y="4181710"/>
                  <a:ext cx="95633" cy="95641"/>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24"/>
                <p:cNvSpPr/>
                <p:nvPr/>
              </p:nvSpPr>
              <p:spPr>
                <a:xfrm flipH="1">
                  <a:off x="7921094" y="4181710"/>
                  <a:ext cx="74382" cy="95641"/>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24"/>
                <p:cNvSpPr/>
                <p:nvPr/>
              </p:nvSpPr>
              <p:spPr>
                <a:xfrm flipH="1">
                  <a:off x="799544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24"/>
                <p:cNvSpPr/>
                <p:nvPr/>
              </p:nvSpPr>
              <p:spPr>
                <a:xfrm flipH="1">
                  <a:off x="8080438" y="4181710"/>
                  <a:ext cx="95649" cy="95641"/>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24"/>
                <p:cNvSpPr/>
                <p:nvPr/>
              </p:nvSpPr>
              <p:spPr>
                <a:xfrm flipH="1">
                  <a:off x="8176054"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24"/>
                <p:cNvSpPr/>
                <p:nvPr/>
              </p:nvSpPr>
              <p:spPr>
                <a:xfrm flipH="1">
                  <a:off x="825041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24"/>
                <p:cNvSpPr/>
                <p:nvPr/>
              </p:nvSpPr>
              <p:spPr>
                <a:xfrm flipH="1">
                  <a:off x="8335399" y="4181710"/>
                  <a:ext cx="95641" cy="95641"/>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24"/>
                <p:cNvSpPr/>
                <p:nvPr/>
              </p:nvSpPr>
              <p:spPr>
                <a:xfrm flipH="1">
                  <a:off x="8431015"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24"/>
                <p:cNvSpPr/>
                <p:nvPr/>
              </p:nvSpPr>
              <p:spPr>
                <a:xfrm flipH="1">
                  <a:off x="850537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24"/>
                <p:cNvSpPr/>
                <p:nvPr/>
              </p:nvSpPr>
              <p:spPr>
                <a:xfrm flipH="1">
                  <a:off x="8590359" y="4181710"/>
                  <a:ext cx="95641" cy="95641"/>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24"/>
                <p:cNvSpPr/>
                <p:nvPr/>
              </p:nvSpPr>
              <p:spPr>
                <a:xfrm flipH="1">
                  <a:off x="731555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24"/>
                <p:cNvSpPr/>
                <p:nvPr/>
              </p:nvSpPr>
              <p:spPr>
                <a:xfrm flipH="1">
                  <a:off x="7400551"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24"/>
                <p:cNvSpPr/>
                <p:nvPr/>
              </p:nvSpPr>
              <p:spPr>
                <a:xfrm flipH="1">
                  <a:off x="7485535" y="4107344"/>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24"/>
                <p:cNvSpPr/>
                <p:nvPr/>
              </p:nvSpPr>
              <p:spPr>
                <a:xfrm flipH="1">
                  <a:off x="7570520"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24"/>
                <p:cNvSpPr/>
                <p:nvPr/>
              </p:nvSpPr>
              <p:spPr>
                <a:xfrm flipH="1">
                  <a:off x="7655512"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24"/>
                <p:cNvSpPr/>
                <p:nvPr/>
              </p:nvSpPr>
              <p:spPr>
                <a:xfrm flipH="1">
                  <a:off x="7740496"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24"/>
                <p:cNvSpPr/>
                <p:nvPr/>
              </p:nvSpPr>
              <p:spPr>
                <a:xfrm flipH="1">
                  <a:off x="7825485" y="4107344"/>
                  <a:ext cx="95633" cy="74390"/>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24"/>
                <p:cNvSpPr/>
                <p:nvPr/>
              </p:nvSpPr>
              <p:spPr>
                <a:xfrm flipH="1">
                  <a:off x="7921094" y="4107344"/>
                  <a:ext cx="74382" cy="74390"/>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24"/>
                <p:cNvSpPr/>
                <p:nvPr/>
              </p:nvSpPr>
              <p:spPr>
                <a:xfrm flipH="1">
                  <a:off x="799544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24"/>
                <p:cNvSpPr/>
                <p:nvPr/>
              </p:nvSpPr>
              <p:spPr>
                <a:xfrm flipH="1">
                  <a:off x="8080438" y="4107344"/>
                  <a:ext cx="95649" cy="74390"/>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24"/>
                <p:cNvSpPr/>
                <p:nvPr/>
              </p:nvSpPr>
              <p:spPr>
                <a:xfrm flipH="1">
                  <a:off x="8176054"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24"/>
                <p:cNvSpPr/>
                <p:nvPr/>
              </p:nvSpPr>
              <p:spPr>
                <a:xfrm flipH="1">
                  <a:off x="825041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24"/>
                <p:cNvSpPr/>
                <p:nvPr/>
              </p:nvSpPr>
              <p:spPr>
                <a:xfrm flipH="1">
                  <a:off x="8335399" y="4107344"/>
                  <a:ext cx="95641" cy="74390"/>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24"/>
                <p:cNvSpPr/>
                <p:nvPr/>
              </p:nvSpPr>
              <p:spPr>
                <a:xfrm flipH="1">
                  <a:off x="8431015"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24"/>
                <p:cNvSpPr/>
                <p:nvPr/>
              </p:nvSpPr>
              <p:spPr>
                <a:xfrm flipH="1">
                  <a:off x="850537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24"/>
                <p:cNvSpPr/>
                <p:nvPr/>
              </p:nvSpPr>
              <p:spPr>
                <a:xfrm flipH="1">
                  <a:off x="8590359" y="4107344"/>
                  <a:ext cx="95641" cy="74390"/>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24"/>
                <p:cNvSpPr/>
                <p:nvPr/>
              </p:nvSpPr>
              <p:spPr>
                <a:xfrm flipH="1">
                  <a:off x="731555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24"/>
                <p:cNvSpPr/>
                <p:nvPr/>
              </p:nvSpPr>
              <p:spPr>
                <a:xfrm flipH="1">
                  <a:off x="7400551"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24"/>
                <p:cNvSpPr/>
                <p:nvPr/>
              </p:nvSpPr>
              <p:spPr>
                <a:xfrm flipH="1">
                  <a:off x="7485535"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24"/>
                <p:cNvSpPr/>
                <p:nvPr/>
              </p:nvSpPr>
              <p:spPr>
                <a:xfrm flipH="1">
                  <a:off x="7570520"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24"/>
                <p:cNvSpPr/>
                <p:nvPr/>
              </p:nvSpPr>
              <p:spPr>
                <a:xfrm flipH="1">
                  <a:off x="7655512"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24"/>
                <p:cNvSpPr/>
                <p:nvPr/>
              </p:nvSpPr>
              <p:spPr>
                <a:xfrm flipH="1">
                  <a:off x="7740496"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24"/>
                <p:cNvSpPr/>
                <p:nvPr/>
              </p:nvSpPr>
              <p:spPr>
                <a:xfrm flipH="1">
                  <a:off x="7825485" y="4022352"/>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24"/>
                <p:cNvSpPr/>
                <p:nvPr/>
              </p:nvSpPr>
              <p:spPr>
                <a:xfrm flipH="1">
                  <a:off x="7921094" y="4022352"/>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24"/>
                <p:cNvSpPr/>
                <p:nvPr/>
              </p:nvSpPr>
              <p:spPr>
                <a:xfrm flipH="1">
                  <a:off x="799544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24"/>
                <p:cNvSpPr/>
                <p:nvPr/>
              </p:nvSpPr>
              <p:spPr>
                <a:xfrm flipH="1">
                  <a:off x="8080438" y="4022352"/>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24"/>
                <p:cNvSpPr/>
                <p:nvPr/>
              </p:nvSpPr>
              <p:spPr>
                <a:xfrm flipH="1">
                  <a:off x="8176054"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24"/>
                <p:cNvSpPr/>
                <p:nvPr/>
              </p:nvSpPr>
              <p:spPr>
                <a:xfrm flipH="1">
                  <a:off x="825041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24"/>
                <p:cNvSpPr/>
                <p:nvPr/>
              </p:nvSpPr>
              <p:spPr>
                <a:xfrm flipH="1">
                  <a:off x="8335399" y="4022352"/>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24"/>
                <p:cNvSpPr/>
                <p:nvPr/>
              </p:nvSpPr>
              <p:spPr>
                <a:xfrm flipH="1">
                  <a:off x="8431015"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24"/>
                <p:cNvSpPr/>
                <p:nvPr/>
              </p:nvSpPr>
              <p:spPr>
                <a:xfrm flipH="1">
                  <a:off x="850537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24"/>
                <p:cNvSpPr/>
                <p:nvPr/>
              </p:nvSpPr>
              <p:spPr>
                <a:xfrm flipH="1">
                  <a:off x="8590359" y="4022352"/>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24"/>
                <p:cNvSpPr/>
                <p:nvPr/>
              </p:nvSpPr>
              <p:spPr>
                <a:xfrm flipH="1">
                  <a:off x="731555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24"/>
                <p:cNvSpPr/>
                <p:nvPr/>
              </p:nvSpPr>
              <p:spPr>
                <a:xfrm flipH="1">
                  <a:off x="7400551"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24"/>
                <p:cNvSpPr/>
                <p:nvPr/>
              </p:nvSpPr>
              <p:spPr>
                <a:xfrm flipH="1">
                  <a:off x="7485535" y="3926748"/>
                  <a:ext cx="85012" cy="95633"/>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24"/>
                <p:cNvSpPr/>
                <p:nvPr/>
              </p:nvSpPr>
              <p:spPr>
                <a:xfrm flipH="1">
                  <a:off x="7570520"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24"/>
                <p:cNvSpPr/>
                <p:nvPr/>
              </p:nvSpPr>
              <p:spPr>
                <a:xfrm flipH="1">
                  <a:off x="7655512"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24"/>
                <p:cNvSpPr/>
                <p:nvPr/>
              </p:nvSpPr>
              <p:spPr>
                <a:xfrm flipH="1">
                  <a:off x="7740496"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24"/>
                <p:cNvSpPr/>
                <p:nvPr/>
              </p:nvSpPr>
              <p:spPr>
                <a:xfrm flipH="1">
                  <a:off x="7825485" y="3926748"/>
                  <a:ext cx="95633" cy="95633"/>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24"/>
                <p:cNvSpPr/>
                <p:nvPr/>
              </p:nvSpPr>
              <p:spPr>
                <a:xfrm flipH="1">
                  <a:off x="7921094" y="3926748"/>
                  <a:ext cx="74382" cy="95633"/>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24"/>
                <p:cNvSpPr/>
                <p:nvPr/>
              </p:nvSpPr>
              <p:spPr>
                <a:xfrm flipH="1">
                  <a:off x="799544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24"/>
                <p:cNvSpPr/>
                <p:nvPr/>
              </p:nvSpPr>
              <p:spPr>
                <a:xfrm flipH="1">
                  <a:off x="8080438" y="3926748"/>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24"/>
                <p:cNvSpPr/>
                <p:nvPr/>
              </p:nvSpPr>
              <p:spPr>
                <a:xfrm flipH="1">
                  <a:off x="8176054"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24"/>
                <p:cNvSpPr/>
                <p:nvPr/>
              </p:nvSpPr>
              <p:spPr>
                <a:xfrm flipH="1">
                  <a:off x="825041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24"/>
                <p:cNvSpPr/>
                <p:nvPr/>
              </p:nvSpPr>
              <p:spPr>
                <a:xfrm flipH="1">
                  <a:off x="8335399" y="3926748"/>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24"/>
                <p:cNvSpPr/>
                <p:nvPr/>
              </p:nvSpPr>
              <p:spPr>
                <a:xfrm flipH="1">
                  <a:off x="8431015"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24"/>
                <p:cNvSpPr/>
                <p:nvPr/>
              </p:nvSpPr>
              <p:spPr>
                <a:xfrm flipH="1">
                  <a:off x="850537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24"/>
                <p:cNvSpPr/>
                <p:nvPr/>
              </p:nvSpPr>
              <p:spPr>
                <a:xfrm flipH="1">
                  <a:off x="8590359" y="3926748"/>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24"/>
                <p:cNvSpPr/>
                <p:nvPr/>
              </p:nvSpPr>
              <p:spPr>
                <a:xfrm flipH="1">
                  <a:off x="731555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24"/>
                <p:cNvSpPr/>
                <p:nvPr/>
              </p:nvSpPr>
              <p:spPr>
                <a:xfrm flipH="1">
                  <a:off x="7400551"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24"/>
                <p:cNvSpPr/>
                <p:nvPr/>
              </p:nvSpPr>
              <p:spPr>
                <a:xfrm flipH="1">
                  <a:off x="7485535" y="3852383"/>
                  <a:ext cx="85012" cy="74390"/>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24"/>
                <p:cNvSpPr/>
                <p:nvPr/>
              </p:nvSpPr>
              <p:spPr>
                <a:xfrm flipH="1">
                  <a:off x="7570520"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24"/>
                <p:cNvSpPr/>
                <p:nvPr/>
              </p:nvSpPr>
              <p:spPr>
                <a:xfrm flipH="1">
                  <a:off x="7655512"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24"/>
                <p:cNvSpPr/>
                <p:nvPr/>
              </p:nvSpPr>
              <p:spPr>
                <a:xfrm flipH="1">
                  <a:off x="7740496"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24"/>
                <p:cNvSpPr/>
                <p:nvPr/>
              </p:nvSpPr>
              <p:spPr>
                <a:xfrm flipH="1">
                  <a:off x="7825485" y="3852383"/>
                  <a:ext cx="95633" cy="74390"/>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24"/>
                <p:cNvSpPr/>
                <p:nvPr/>
              </p:nvSpPr>
              <p:spPr>
                <a:xfrm flipH="1">
                  <a:off x="7921094" y="3852383"/>
                  <a:ext cx="74382" cy="74390"/>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24"/>
                <p:cNvSpPr/>
                <p:nvPr/>
              </p:nvSpPr>
              <p:spPr>
                <a:xfrm flipH="1">
                  <a:off x="799544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24"/>
                <p:cNvSpPr/>
                <p:nvPr/>
              </p:nvSpPr>
              <p:spPr>
                <a:xfrm flipH="1">
                  <a:off x="8080438" y="3852383"/>
                  <a:ext cx="95649" cy="74390"/>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24"/>
                <p:cNvSpPr/>
                <p:nvPr/>
              </p:nvSpPr>
              <p:spPr>
                <a:xfrm flipH="1">
                  <a:off x="8176054"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24"/>
                <p:cNvSpPr/>
                <p:nvPr/>
              </p:nvSpPr>
              <p:spPr>
                <a:xfrm flipH="1">
                  <a:off x="825041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24"/>
                <p:cNvSpPr/>
                <p:nvPr/>
              </p:nvSpPr>
              <p:spPr>
                <a:xfrm flipH="1">
                  <a:off x="8335399" y="3852383"/>
                  <a:ext cx="95641" cy="74390"/>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24"/>
                <p:cNvSpPr/>
                <p:nvPr/>
              </p:nvSpPr>
              <p:spPr>
                <a:xfrm flipH="1">
                  <a:off x="8431015"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24"/>
                <p:cNvSpPr/>
                <p:nvPr/>
              </p:nvSpPr>
              <p:spPr>
                <a:xfrm flipH="1">
                  <a:off x="850537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24"/>
                <p:cNvSpPr/>
                <p:nvPr/>
              </p:nvSpPr>
              <p:spPr>
                <a:xfrm flipH="1">
                  <a:off x="8590359" y="3852383"/>
                  <a:ext cx="95641" cy="74390"/>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24"/>
                <p:cNvSpPr/>
                <p:nvPr/>
              </p:nvSpPr>
              <p:spPr>
                <a:xfrm flipH="1">
                  <a:off x="7230575" y="4192329"/>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24"/>
                <p:cNvSpPr/>
                <p:nvPr/>
              </p:nvSpPr>
              <p:spPr>
                <a:xfrm flipH="1">
                  <a:off x="7230575" y="4117963"/>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24"/>
                <p:cNvSpPr/>
                <p:nvPr/>
              </p:nvSpPr>
              <p:spPr>
                <a:xfrm flipH="1">
                  <a:off x="7230575" y="4022352"/>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24"/>
                <p:cNvSpPr/>
                <p:nvPr/>
              </p:nvSpPr>
              <p:spPr>
                <a:xfrm flipH="1">
                  <a:off x="7230575" y="3937368"/>
                  <a:ext cx="85012" cy="85012"/>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24"/>
                <p:cNvSpPr/>
                <p:nvPr/>
              </p:nvSpPr>
              <p:spPr>
                <a:xfrm flipH="1">
                  <a:off x="7230575" y="3863002"/>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24"/>
                <p:cNvSpPr/>
                <p:nvPr/>
              </p:nvSpPr>
              <p:spPr>
                <a:xfrm flipH="1">
                  <a:off x="7400551"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24"/>
                <p:cNvSpPr/>
                <p:nvPr/>
              </p:nvSpPr>
              <p:spPr>
                <a:xfrm flipH="1">
                  <a:off x="7485535" y="3767391"/>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24"/>
                <p:cNvSpPr/>
                <p:nvPr/>
              </p:nvSpPr>
              <p:spPr>
                <a:xfrm flipH="1">
                  <a:off x="7570520"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24"/>
                <p:cNvSpPr/>
                <p:nvPr/>
              </p:nvSpPr>
              <p:spPr>
                <a:xfrm flipH="1">
                  <a:off x="7740496"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24"/>
                <p:cNvSpPr/>
                <p:nvPr/>
              </p:nvSpPr>
              <p:spPr>
                <a:xfrm flipH="1">
                  <a:off x="7825485" y="3767391"/>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24"/>
                <p:cNvSpPr/>
                <p:nvPr/>
              </p:nvSpPr>
              <p:spPr>
                <a:xfrm flipH="1">
                  <a:off x="7921094" y="3767391"/>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24"/>
                <p:cNvSpPr/>
                <p:nvPr/>
              </p:nvSpPr>
              <p:spPr>
                <a:xfrm flipH="1">
                  <a:off x="7995449"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24"/>
                <p:cNvSpPr/>
                <p:nvPr/>
              </p:nvSpPr>
              <p:spPr>
                <a:xfrm flipH="1">
                  <a:off x="8080438" y="3767391"/>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24"/>
                <p:cNvSpPr/>
                <p:nvPr/>
              </p:nvSpPr>
              <p:spPr>
                <a:xfrm flipH="1">
                  <a:off x="8176054"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24"/>
                <p:cNvSpPr/>
                <p:nvPr/>
              </p:nvSpPr>
              <p:spPr>
                <a:xfrm flipH="1">
                  <a:off x="825041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24"/>
                <p:cNvSpPr/>
                <p:nvPr/>
              </p:nvSpPr>
              <p:spPr>
                <a:xfrm flipH="1">
                  <a:off x="8335399" y="3767391"/>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24"/>
                <p:cNvSpPr/>
                <p:nvPr/>
              </p:nvSpPr>
              <p:spPr>
                <a:xfrm flipH="1">
                  <a:off x="8431015"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24"/>
                <p:cNvSpPr/>
                <p:nvPr/>
              </p:nvSpPr>
              <p:spPr>
                <a:xfrm flipH="1">
                  <a:off x="850537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24"/>
                <p:cNvSpPr/>
                <p:nvPr/>
              </p:nvSpPr>
              <p:spPr>
                <a:xfrm flipH="1">
                  <a:off x="8590359" y="3767391"/>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24"/>
                <p:cNvSpPr/>
                <p:nvPr/>
              </p:nvSpPr>
              <p:spPr>
                <a:xfrm flipH="1">
                  <a:off x="8176054"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24"/>
                <p:cNvSpPr/>
                <p:nvPr/>
              </p:nvSpPr>
              <p:spPr>
                <a:xfrm flipH="1">
                  <a:off x="825041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24"/>
                <p:cNvSpPr/>
                <p:nvPr/>
              </p:nvSpPr>
              <p:spPr>
                <a:xfrm flipH="1">
                  <a:off x="8335399" y="3671779"/>
                  <a:ext cx="95641" cy="95641"/>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24"/>
                <p:cNvSpPr/>
                <p:nvPr/>
              </p:nvSpPr>
              <p:spPr>
                <a:xfrm flipH="1">
                  <a:off x="8431015"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24"/>
                <p:cNvSpPr/>
                <p:nvPr/>
              </p:nvSpPr>
              <p:spPr>
                <a:xfrm flipH="1">
                  <a:off x="850537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24"/>
                <p:cNvSpPr/>
                <p:nvPr/>
              </p:nvSpPr>
              <p:spPr>
                <a:xfrm flipH="1">
                  <a:off x="8590359" y="3671779"/>
                  <a:ext cx="95641" cy="95641"/>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24"/>
                <p:cNvSpPr/>
                <p:nvPr/>
              </p:nvSpPr>
              <p:spPr>
                <a:xfrm flipH="1">
                  <a:off x="8080438" y="3597414"/>
                  <a:ext cx="95649" cy="74390"/>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24"/>
                <p:cNvSpPr/>
                <p:nvPr/>
              </p:nvSpPr>
              <p:spPr>
                <a:xfrm flipH="1">
                  <a:off x="8176054"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24"/>
                <p:cNvSpPr/>
                <p:nvPr/>
              </p:nvSpPr>
              <p:spPr>
                <a:xfrm flipH="1">
                  <a:off x="825041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24"/>
                <p:cNvSpPr/>
                <p:nvPr/>
              </p:nvSpPr>
              <p:spPr>
                <a:xfrm flipH="1">
                  <a:off x="8335399" y="3597414"/>
                  <a:ext cx="95641" cy="74390"/>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24"/>
                <p:cNvSpPr/>
                <p:nvPr/>
              </p:nvSpPr>
              <p:spPr>
                <a:xfrm flipH="1">
                  <a:off x="8431015"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24"/>
                <p:cNvSpPr/>
                <p:nvPr/>
              </p:nvSpPr>
              <p:spPr>
                <a:xfrm flipH="1">
                  <a:off x="850537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24"/>
                <p:cNvSpPr/>
                <p:nvPr/>
              </p:nvSpPr>
              <p:spPr>
                <a:xfrm flipH="1">
                  <a:off x="8590359" y="3597414"/>
                  <a:ext cx="95641" cy="74390"/>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24"/>
                <p:cNvSpPr/>
                <p:nvPr/>
              </p:nvSpPr>
              <p:spPr>
                <a:xfrm flipH="1">
                  <a:off x="8685973" y="3693026"/>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24"/>
                <p:cNvSpPr/>
                <p:nvPr/>
              </p:nvSpPr>
              <p:spPr>
                <a:xfrm flipH="1">
                  <a:off x="8685973" y="3852383"/>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24"/>
                <p:cNvSpPr/>
                <p:nvPr/>
              </p:nvSpPr>
              <p:spPr>
                <a:xfrm flipH="1">
                  <a:off x="8685973" y="3937368"/>
                  <a:ext cx="85012" cy="85012"/>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24"/>
                <p:cNvSpPr/>
                <p:nvPr/>
              </p:nvSpPr>
              <p:spPr>
                <a:xfrm flipH="1">
                  <a:off x="8685973"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24"/>
                <p:cNvSpPr/>
                <p:nvPr/>
              </p:nvSpPr>
              <p:spPr>
                <a:xfrm flipH="1">
                  <a:off x="8685973" y="4107344"/>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24"/>
                <p:cNvSpPr/>
                <p:nvPr/>
              </p:nvSpPr>
              <p:spPr>
                <a:xfrm flipH="1">
                  <a:off x="8685973" y="4192329"/>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24"/>
                <p:cNvSpPr/>
                <p:nvPr/>
              </p:nvSpPr>
              <p:spPr>
                <a:xfrm flipH="1">
                  <a:off x="8080438" y="3501811"/>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24"/>
                <p:cNvSpPr/>
                <p:nvPr/>
              </p:nvSpPr>
              <p:spPr>
                <a:xfrm flipH="1">
                  <a:off x="8335399" y="3501811"/>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24"/>
                <p:cNvSpPr/>
                <p:nvPr/>
              </p:nvSpPr>
              <p:spPr>
                <a:xfrm flipH="1">
                  <a:off x="8431015" y="3501811"/>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24"/>
                <p:cNvSpPr/>
                <p:nvPr/>
              </p:nvSpPr>
              <p:spPr>
                <a:xfrm flipH="1">
                  <a:off x="8505377" y="3501811"/>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24"/>
                <p:cNvSpPr/>
                <p:nvPr/>
              </p:nvSpPr>
              <p:spPr>
                <a:xfrm flipH="1">
                  <a:off x="8590359" y="3501811"/>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8" name="Google Shape;4288;p24"/>
            <p:cNvGrpSpPr/>
            <p:nvPr/>
          </p:nvGrpSpPr>
          <p:grpSpPr>
            <a:xfrm>
              <a:off x="414191" y="3387487"/>
              <a:ext cx="636299" cy="675799"/>
              <a:chOff x="6163859" y="4325295"/>
              <a:chExt cx="1007280" cy="1069810"/>
            </a:xfrm>
          </p:grpSpPr>
          <p:sp>
            <p:nvSpPr>
              <p:cNvPr id="4289" name="Google Shape;4289;p24"/>
              <p:cNvSpPr/>
              <p:nvPr/>
            </p:nvSpPr>
            <p:spPr>
              <a:xfrm>
                <a:off x="6719586" y="5332558"/>
                <a:ext cx="62541" cy="62546"/>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24"/>
              <p:cNvSpPr/>
              <p:nvPr/>
            </p:nvSpPr>
            <p:spPr>
              <a:xfrm>
                <a:off x="6670963" y="5332558"/>
                <a:ext cx="48644" cy="62546"/>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24"/>
              <p:cNvSpPr/>
              <p:nvPr/>
            </p:nvSpPr>
            <p:spPr>
              <a:xfrm>
                <a:off x="6615387" y="5332558"/>
                <a:ext cx="55600" cy="62546"/>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24"/>
              <p:cNvSpPr/>
              <p:nvPr/>
            </p:nvSpPr>
            <p:spPr>
              <a:xfrm>
                <a:off x="6552862" y="5332558"/>
                <a:ext cx="62552" cy="62546"/>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24"/>
              <p:cNvSpPr/>
              <p:nvPr/>
            </p:nvSpPr>
            <p:spPr>
              <a:xfrm>
                <a:off x="6719586" y="5276982"/>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24"/>
              <p:cNvSpPr/>
              <p:nvPr/>
            </p:nvSpPr>
            <p:spPr>
              <a:xfrm>
                <a:off x="6670963" y="5276982"/>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24"/>
              <p:cNvSpPr/>
              <p:nvPr/>
            </p:nvSpPr>
            <p:spPr>
              <a:xfrm>
                <a:off x="6615387" y="527698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24"/>
              <p:cNvSpPr/>
              <p:nvPr/>
            </p:nvSpPr>
            <p:spPr>
              <a:xfrm>
                <a:off x="6552862" y="5276982"/>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24"/>
              <p:cNvSpPr/>
              <p:nvPr/>
            </p:nvSpPr>
            <p:spPr>
              <a:xfrm>
                <a:off x="6719586" y="522141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24"/>
              <p:cNvSpPr/>
              <p:nvPr/>
            </p:nvSpPr>
            <p:spPr>
              <a:xfrm>
                <a:off x="6670963" y="522141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24"/>
              <p:cNvSpPr/>
              <p:nvPr/>
            </p:nvSpPr>
            <p:spPr>
              <a:xfrm>
                <a:off x="6615387" y="522141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24"/>
              <p:cNvSpPr/>
              <p:nvPr/>
            </p:nvSpPr>
            <p:spPr>
              <a:xfrm>
                <a:off x="6552862" y="522141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24"/>
              <p:cNvSpPr/>
              <p:nvPr/>
            </p:nvSpPr>
            <p:spPr>
              <a:xfrm>
                <a:off x="6719586" y="5165834"/>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24"/>
              <p:cNvSpPr/>
              <p:nvPr/>
            </p:nvSpPr>
            <p:spPr>
              <a:xfrm>
                <a:off x="6670963" y="5165834"/>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24"/>
              <p:cNvSpPr/>
              <p:nvPr/>
            </p:nvSpPr>
            <p:spPr>
              <a:xfrm>
                <a:off x="6615387" y="5165834"/>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24"/>
              <p:cNvSpPr/>
              <p:nvPr/>
            </p:nvSpPr>
            <p:spPr>
              <a:xfrm>
                <a:off x="6552862" y="5165834"/>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24"/>
              <p:cNvSpPr/>
              <p:nvPr/>
            </p:nvSpPr>
            <p:spPr>
              <a:xfrm>
                <a:off x="6719586" y="5110263"/>
                <a:ext cx="62541" cy="55595"/>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24"/>
              <p:cNvSpPr/>
              <p:nvPr/>
            </p:nvSpPr>
            <p:spPr>
              <a:xfrm>
                <a:off x="6670963" y="5110263"/>
                <a:ext cx="48644" cy="55595"/>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24"/>
              <p:cNvSpPr/>
              <p:nvPr/>
            </p:nvSpPr>
            <p:spPr>
              <a:xfrm>
                <a:off x="6615387" y="5110263"/>
                <a:ext cx="55600" cy="55595"/>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24"/>
              <p:cNvSpPr/>
              <p:nvPr/>
            </p:nvSpPr>
            <p:spPr>
              <a:xfrm>
                <a:off x="6552862" y="5110263"/>
                <a:ext cx="62552" cy="55595"/>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24"/>
              <p:cNvSpPr/>
              <p:nvPr/>
            </p:nvSpPr>
            <p:spPr>
              <a:xfrm>
                <a:off x="6837677"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24"/>
              <p:cNvSpPr/>
              <p:nvPr/>
            </p:nvSpPr>
            <p:spPr>
              <a:xfrm>
                <a:off x="6782101"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24"/>
              <p:cNvSpPr/>
              <p:nvPr/>
            </p:nvSpPr>
            <p:spPr>
              <a:xfrm>
                <a:off x="6719586" y="505469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24"/>
              <p:cNvSpPr/>
              <p:nvPr/>
            </p:nvSpPr>
            <p:spPr>
              <a:xfrm>
                <a:off x="6670963" y="505469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24"/>
              <p:cNvSpPr/>
              <p:nvPr/>
            </p:nvSpPr>
            <p:spPr>
              <a:xfrm>
                <a:off x="6615387"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24"/>
              <p:cNvSpPr/>
              <p:nvPr/>
            </p:nvSpPr>
            <p:spPr>
              <a:xfrm>
                <a:off x="6552862" y="505469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24"/>
              <p:cNvSpPr/>
              <p:nvPr/>
            </p:nvSpPr>
            <p:spPr>
              <a:xfrm>
                <a:off x="6504240" y="5054691"/>
                <a:ext cx="48649" cy="55595"/>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24"/>
              <p:cNvSpPr/>
              <p:nvPr/>
            </p:nvSpPr>
            <p:spPr>
              <a:xfrm>
                <a:off x="6448669"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24"/>
              <p:cNvSpPr/>
              <p:nvPr/>
            </p:nvSpPr>
            <p:spPr>
              <a:xfrm>
                <a:off x="6386148" y="5054691"/>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24"/>
              <p:cNvSpPr/>
              <p:nvPr/>
            </p:nvSpPr>
            <p:spPr>
              <a:xfrm>
                <a:off x="6837677" y="4999115"/>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24"/>
              <p:cNvSpPr/>
              <p:nvPr/>
            </p:nvSpPr>
            <p:spPr>
              <a:xfrm>
                <a:off x="6615387" y="4999115"/>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24"/>
              <p:cNvSpPr/>
              <p:nvPr/>
            </p:nvSpPr>
            <p:spPr>
              <a:xfrm>
                <a:off x="6386148" y="4999115"/>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24"/>
              <p:cNvSpPr/>
              <p:nvPr/>
            </p:nvSpPr>
            <p:spPr>
              <a:xfrm>
                <a:off x="6837677" y="4943544"/>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24"/>
              <p:cNvSpPr/>
              <p:nvPr/>
            </p:nvSpPr>
            <p:spPr>
              <a:xfrm>
                <a:off x="6615387" y="4943544"/>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24"/>
              <p:cNvSpPr/>
              <p:nvPr/>
            </p:nvSpPr>
            <p:spPr>
              <a:xfrm>
                <a:off x="6386148" y="4943544"/>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24"/>
              <p:cNvSpPr/>
              <p:nvPr/>
            </p:nvSpPr>
            <p:spPr>
              <a:xfrm>
                <a:off x="6837677" y="4887972"/>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24"/>
              <p:cNvSpPr/>
              <p:nvPr/>
            </p:nvSpPr>
            <p:spPr>
              <a:xfrm>
                <a:off x="6615387" y="488797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24"/>
              <p:cNvSpPr/>
              <p:nvPr/>
            </p:nvSpPr>
            <p:spPr>
              <a:xfrm>
                <a:off x="6386148" y="4887972"/>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24"/>
              <p:cNvSpPr/>
              <p:nvPr/>
            </p:nvSpPr>
            <p:spPr>
              <a:xfrm>
                <a:off x="705996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24"/>
              <p:cNvSpPr/>
              <p:nvPr/>
            </p:nvSpPr>
            <p:spPr>
              <a:xfrm>
                <a:off x="7004396"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24"/>
              <p:cNvSpPr/>
              <p:nvPr/>
            </p:nvSpPr>
            <p:spPr>
              <a:xfrm>
                <a:off x="6948824" y="4832401"/>
                <a:ext cx="55595" cy="55590"/>
              </a:xfrm>
              <a:custGeom>
                <a:rect b="b" l="l" r="r" t="t"/>
                <a:pathLst>
                  <a:path extrusionOk="0" h="10884" w="10885">
                    <a:moveTo>
                      <a:pt x="0" y="0"/>
                    </a:moveTo>
                    <a:lnTo>
                      <a:pt x="0" y="10884"/>
                    </a:lnTo>
                    <a:lnTo>
                      <a:pt x="10884" y="10884"/>
                    </a:lnTo>
                    <a:lnTo>
                      <a:pt x="1088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24"/>
              <p:cNvSpPr/>
              <p:nvPr/>
            </p:nvSpPr>
            <p:spPr>
              <a:xfrm>
                <a:off x="6893248"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24"/>
              <p:cNvSpPr/>
              <p:nvPr/>
            </p:nvSpPr>
            <p:spPr>
              <a:xfrm>
                <a:off x="6837677"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24"/>
              <p:cNvSpPr/>
              <p:nvPr/>
            </p:nvSpPr>
            <p:spPr>
              <a:xfrm>
                <a:off x="6782101"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24"/>
              <p:cNvSpPr/>
              <p:nvPr/>
            </p:nvSpPr>
            <p:spPr>
              <a:xfrm>
                <a:off x="6719586" y="4832401"/>
                <a:ext cx="62541" cy="55590"/>
              </a:xfrm>
              <a:custGeom>
                <a:rect b="b" l="l" r="r" t="t"/>
                <a:pathLst>
                  <a:path extrusionOk="0" h="10884" w="12245">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24"/>
              <p:cNvSpPr/>
              <p:nvPr/>
            </p:nvSpPr>
            <p:spPr>
              <a:xfrm>
                <a:off x="6670963" y="4832401"/>
                <a:ext cx="48644" cy="55590"/>
              </a:xfrm>
              <a:custGeom>
                <a:rect b="b" l="l" r="r" t="t"/>
                <a:pathLst>
                  <a:path extrusionOk="0" h="10884" w="9524">
                    <a:moveTo>
                      <a:pt x="0" y="0"/>
                    </a:moveTo>
                    <a:lnTo>
                      <a:pt x="0" y="10884"/>
                    </a:lnTo>
                    <a:lnTo>
                      <a:pt x="9523" y="10884"/>
                    </a:lnTo>
                    <a:lnTo>
                      <a:pt x="95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24"/>
              <p:cNvSpPr/>
              <p:nvPr/>
            </p:nvSpPr>
            <p:spPr>
              <a:xfrm>
                <a:off x="661538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24"/>
              <p:cNvSpPr/>
              <p:nvPr/>
            </p:nvSpPr>
            <p:spPr>
              <a:xfrm>
                <a:off x="6552862" y="4832401"/>
                <a:ext cx="62552" cy="55590"/>
              </a:xfrm>
              <a:custGeom>
                <a:rect b="b" l="l" r="r" t="t"/>
                <a:pathLst>
                  <a:path extrusionOk="0" h="10884" w="12247">
                    <a:moveTo>
                      <a:pt x="1" y="0"/>
                    </a:moveTo>
                    <a:lnTo>
                      <a:pt x="1" y="10884"/>
                    </a:lnTo>
                    <a:lnTo>
                      <a:pt x="12247" y="10884"/>
                    </a:lnTo>
                    <a:lnTo>
                      <a:pt x="122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24"/>
              <p:cNvSpPr/>
              <p:nvPr/>
            </p:nvSpPr>
            <p:spPr>
              <a:xfrm>
                <a:off x="6504240"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24"/>
              <p:cNvSpPr/>
              <p:nvPr/>
            </p:nvSpPr>
            <p:spPr>
              <a:xfrm>
                <a:off x="6448669"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24"/>
              <p:cNvSpPr/>
              <p:nvPr/>
            </p:nvSpPr>
            <p:spPr>
              <a:xfrm>
                <a:off x="6386148" y="4832401"/>
                <a:ext cx="62546" cy="55590"/>
              </a:xfrm>
              <a:custGeom>
                <a:rect b="b" l="l" r="r" t="t"/>
                <a:pathLst>
                  <a:path extrusionOk="0" h="10884" w="12246">
                    <a:moveTo>
                      <a:pt x="1" y="0"/>
                    </a:moveTo>
                    <a:lnTo>
                      <a:pt x="1"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24"/>
              <p:cNvSpPr/>
              <p:nvPr/>
            </p:nvSpPr>
            <p:spPr>
              <a:xfrm>
                <a:off x="6337521"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24"/>
              <p:cNvSpPr/>
              <p:nvPr/>
            </p:nvSpPr>
            <p:spPr>
              <a:xfrm>
                <a:off x="6281950"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24"/>
              <p:cNvSpPr/>
              <p:nvPr/>
            </p:nvSpPr>
            <p:spPr>
              <a:xfrm>
                <a:off x="6219430" y="4832401"/>
                <a:ext cx="62546" cy="55590"/>
              </a:xfrm>
              <a:custGeom>
                <a:rect b="b" l="l" r="r" t="t"/>
                <a:pathLst>
                  <a:path extrusionOk="0" h="10884" w="12246">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24"/>
              <p:cNvSpPr/>
              <p:nvPr/>
            </p:nvSpPr>
            <p:spPr>
              <a:xfrm>
                <a:off x="705996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24"/>
              <p:cNvSpPr/>
              <p:nvPr/>
            </p:nvSpPr>
            <p:spPr>
              <a:xfrm>
                <a:off x="7004396"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24"/>
              <p:cNvSpPr/>
              <p:nvPr/>
            </p:nvSpPr>
            <p:spPr>
              <a:xfrm>
                <a:off x="6948824" y="4769881"/>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24"/>
              <p:cNvSpPr/>
              <p:nvPr/>
            </p:nvSpPr>
            <p:spPr>
              <a:xfrm>
                <a:off x="6893248"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24"/>
              <p:cNvSpPr/>
              <p:nvPr/>
            </p:nvSpPr>
            <p:spPr>
              <a:xfrm>
                <a:off x="6837677"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24"/>
              <p:cNvSpPr/>
              <p:nvPr/>
            </p:nvSpPr>
            <p:spPr>
              <a:xfrm>
                <a:off x="6782101"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24"/>
              <p:cNvSpPr/>
              <p:nvPr/>
            </p:nvSpPr>
            <p:spPr>
              <a:xfrm>
                <a:off x="6719586" y="4769881"/>
                <a:ext cx="62541" cy="62546"/>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24"/>
              <p:cNvSpPr/>
              <p:nvPr/>
            </p:nvSpPr>
            <p:spPr>
              <a:xfrm>
                <a:off x="6670963" y="4769881"/>
                <a:ext cx="48644" cy="62546"/>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24"/>
              <p:cNvSpPr/>
              <p:nvPr/>
            </p:nvSpPr>
            <p:spPr>
              <a:xfrm>
                <a:off x="661538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24"/>
              <p:cNvSpPr/>
              <p:nvPr/>
            </p:nvSpPr>
            <p:spPr>
              <a:xfrm>
                <a:off x="6552862" y="4769881"/>
                <a:ext cx="62552" cy="62546"/>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24"/>
              <p:cNvSpPr/>
              <p:nvPr/>
            </p:nvSpPr>
            <p:spPr>
              <a:xfrm>
                <a:off x="6504240"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24"/>
              <p:cNvSpPr/>
              <p:nvPr/>
            </p:nvSpPr>
            <p:spPr>
              <a:xfrm>
                <a:off x="6448669"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24"/>
              <p:cNvSpPr/>
              <p:nvPr/>
            </p:nvSpPr>
            <p:spPr>
              <a:xfrm>
                <a:off x="6386148" y="4769881"/>
                <a:ext cx="62546" cy="62546"/>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24"/>
              <p:cNvSpPr/>
              <p:nvPr/>
            </p:nvSpPr>
            <p:spPr>
              <a:xfrm>
                <a:off x="6337521"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24"/>
              <p:cNvSpPr/>
              <p:nvPr/>
            </p:nvSpPr>
            <p:spPr>
              <a:xfrm>
                <a:off x="6281950"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24"/>
              <p:cNvSpPr/>
              <p:nvPr/>
            </p:nvSpPr>
            <p:spPr>
              <a:xfrm>
                <a:off x="6219430" y="4769881"/>
                <a:ext cx="62546" cy="62546"/>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24"/>
              <p:cNvSpPr/>
              <p:nvPr/>
            </p:nvSpPr>
            <p:spPr>
              <a:xfrm>
                <a:off x="705996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24"/>
              <p:cNvSpPr/>
              <p:nvPr/>
            </p:nvSpPr>
            <p:spPr>
              <a:xfrm>
                <a:off x="7004396"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24"/>
              <p:cNvSpPr/>
              <p:nvPr/>
            </p:nvSpPr>
            <p:spPr>
              <a:xfrm>
                <a:off x="6948824" y="4721253"/>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24"/>
              <p:cNvSpPr/>
              <p:nvPr/>
            </p:nvSpPr>
            <p:spPr>
              <a:xfrm>
                <a:off x="6893248"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24"/>
              <p:cNvSpPr/>
              <p:nvPr/>
            </p:nvSpPr>
            <p:spPr>
              <a:xfrm>
                <a:off x="6837677"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24"/>
              <p:cNvSpPr/>
              <p:nvPr/>
            </p:nvSpPr>
            <p:spPr>
              <a:xfrm>
                <a:off x="6782101"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24"/>
              <p:cNvSpPr/>
              <p:nvPr/>
            </p:nvSpPr>
            <p:spPr>
              <a:xfrm>
                <a:off x="6719586" y="4721253"/>
                <a:ext cx="62541" cy="48649"/>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24"/>
              <p:cNvSpPr/>
              <p:nvPr/>
            </p:nvSpPr>
            <p:spPr>
              <a:xfrm>
                <a:off x="6670963" y="4721253"/>
                <a:ext cx="48644" cy="48649"/>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24"/>
              <p:cNvSpPr/>
              <p:nvPr/>
            </p:nvSpPr>
            <p:spPr>
              <a:xfrm>
                <a:off x="661538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24"/>
              <p:cNvSpPr/>
              <p:nvPr/>
            </p:nvSpPr>
            <p:spPr>
              <a:xfrm>
                <a:off x="6552862" y="4721253"/>
                <a:ext cx="62552" cy="48649"/>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24"/>
              <p:cNvSpPr/>
              <p:nvPr/>
            </p:nvSpPr>
            <p:spPr>
              <a:xfrm>
                <a:off x="6504240"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24"/>
              <p:cNvSpPr/>
              <p:nvPr/>
            </p:nvSpPr>
            <p:spPr>
              <a:xfrm>
                <a:off x="6448669"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24"/>
              <p:cNvSpPr/>
              <p:nvPr/>
            </p:nvSpPr>
            <p:spPr>
              <a:xfrm>
                <a:off x="6386148" y="4721253"/>
                <a:ext cx="62546" cy="48649"/>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24"/>
              <p:cNvSpPr/>
              <p:nvPr/>
            </p:nvSpPr>
            <p:spPr>
              <a:xfrm>
                <a:off x="6337521"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24"/>
              <p:cNvSpPr/>
              <p:nvPr/>
            </p:nvSpPr>
            <p:spPr>
              <a:xfrm>
                <a:off x="6281950"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24"/>
              <p:cNvSpPr/>
              <p:nvPr/>
            </p:nvSpPr>
            <p:spPr>
              <a:xfrm>
                <a:off x="6219430" y="4721253"/>
                <a:ext cx="62546" cy="48649"/>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24"/>
              <p:cNvSpPr/>
              <p:nvPr/>
            </p:nvSpPr>
            <p:spPr>
              <a:xfrm>
                <a:off x="705996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24"/>
              <p:cNvSpPr/>
              <p:nvPr/>
            </p:nvSpPr>
            <p:spPr>
              <a:xfrm>
                <a:off x="7004396"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24"/>
              <p:cNvSpPr/>
              <p:nvPr/>
            </p:nvSpPr>
            <p:spPr>
              <a:xfrm>
                <a:off x="6948824"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24"/>
              <p:cNvSpPr/>
              <p:nvPr/>
            </p:nvSpPr>
            <p:spPr>
              <a:xfrm>
                <a:off x="6893248"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24"/>
              <p:cNvSpPr/>
              <p:nvPr/>
            </p:nvSpPr>
            <p:spPr>
              <a:xfrm>
                <a:off x="6837677"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24"/>
              <p:cNvSpPr/>
              <p:nvPr/>
            </p:nvSpPr>
            <p:spPr>
              <a:xfrm>
                <a:off x="6782101"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24"/>
              <p:cNvSpPr/>
              <p:nvPr/>
            </p:nvSpPr>
            <p:spPr>
              <a:xfrm>
                <a:off x="6719586" y="4665677"/>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24"/>
              <p:cNvSpPr/>
              <p:nvPr/>
            </p:nvSpPr>
            <p:spPr>
              <a:xfrm>
                <a:off x="6670963" y="4665677"/>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24"/>
              <p:cNvSpPr/>
              <p:nvPr/>
            </p:nvSpPr>
            <p:spPr>
              <a:xfrm>
                <a:off x="661538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24"/>
              <p:cNvSpPr/>
              <p:nvPr/>
            </p:nvSpPr>
            <p:spPr>
              <a:xfrm>
                <a:off x="6552862" y="4665677"/>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24"/>
              <p:cNvSpPr/>
              <p:nvPr/>
            </p:nvSpPr>
            <p:spPr>
              <a:xfrm>
                <a:off x="6504240"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24"/>
              <p:cNvSpPr/>
              <p:nvPr/>
            </p:nvSpPr>
            <p:spPr>
              <a:xfrm>
                <a:off x="6448669"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24"/>
              <p:cNvSpPr/>
              <p:nvPr/>
            </p:nvSpPr>
            <p:spPr>
              <a:xfrm>
                <a:off x="6386148" y="4665677"/>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24"/>
              <p:cNvSpPr/>
              <p:nvPr/>
            </p:nvSpPr>
            <p:spPr>
              <a:xfrm>
                <a:off x="6337521"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24"/>
              <p:cNvSpPr/>
              <p:nvPr/>
            </p:nvSpPr>
            <p:spPr>
              <a:xfrm>
                <a:off x="6281950"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24"/>
              <p:cNvSpPr/>
              <p:nvPr/>
            </p:nvSpPr>
            <p:spPr>
              <a:xfrm>
                <a:off x="6219430" y="4665677"/>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24"/>
              <p:cNvSpPr/>
              <p:nvPr/>
            </p:nvSpPr>
            <p:spPr>
              <a:xfrm>
                <a:off x="705996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24"/>
              <p:cNvSpPr/>
              <p:nvPr/>
            </p:nvSpPr>
            <p:spPr>
              <a:xfrm>
                <a:off x="7004396"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24"/>
              <p:cNvSpPr/>
              <p:nvPr/>
            </p:nvSpPr>
            <p:spPr>
              <a:xfrm>
                <a:off x="6948824" y="4603162"/>
                <a:ext cx="55595" cy="62541"/>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24"/>
              <p:cNvSpPr/>
              <p:nvPr/>
            </p:nvSpPr>
            <p:spPr>
              <a:xfrm>
                <a:off x="6893248"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24"/>
              <p:cNvSpPr/>
              <p:nvPr/>
            </p:nvSpPr>
            <p:spPr>
              <a:xfrm>
                <a:off x="6837677"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24"/>
              <p:cNvSpPr/>
              <p:nvPr/>
            </p:nvSpPr>
            <p:spPr>
              <a:xfrm>
                <a:off x="6782101"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24"/>
              <p:cNvSpPr/>
              <p:nvPr/>
            </p:nvSpPr>
            <p:spPr>
              <a:xfrm>
                <a:off x="6719586" y="4603162"/>
                <a:ext cx="62541" cy="62541"/>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24"/>
              <p:cNvSpPr/>
              <p:nvPr/>
            </p:nvSpPr>
            <p:spPr>
              <a:xfrm>
                <a:off x="6670963" y="4603162"/>
                <a:ext cx="48644" cy="62541"/>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24"/>
              <p:cNvSpPr/>
              <p:nvPr/>
            </p:nvSpPr>
            <p:spPr>
              <a:xfrm>
                <a:off x="661538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24"/>
              <p:cNvSpPr/>
              <p:nvPr/>
            </p:nvSpPr>
            <p:spPr>
              <a:xfrm>
                <a:off x="6552862" y="4603162"/>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24"/>
              <p:cNvSpPr/>
              <p:nvPr/>
            </p:nvSpPr>
            <p:spPr>
              <a:xfrm>
                <a:off x="6504240"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24"/>
              <p:cNvSpPr/>
              <p:nvPr/>
            </p:nvSpPr>
            <p:spPr>
              <a:xfrm>
                <a:off x="6448669"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24"/>
              <p:cNvSpPr/>
              <p:nvPr/>
            </p:nvSpPr>
            <p:spPr>
              <a:xfrm>
                <a:off x="6386148" y="4603162"/>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24"/>
              <p:cNvSpPr/>
              <p:nvPr/>
            </p:nvSpPr>
            <p:spPr>
              <a:xfrm>
                <a:off x="6337521"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24"/>
              <p:cNvSpPr/>
              <p:nvPr/>
            </p:nvSpPr>
            <p:spPr>
              <a:xfrm>
                <a:off x="6281950"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24"/>
              <p:cNvSpPr/>
              <p:nvPr/>
            </p:nvSpPr>
            <p:spPr>
              <a:xfrm>
                <a:off x="6219430" y="4603162"/>
                <a:ext cx="62546" cy="62541"/>
              </a:xfrm>
              <a:custGeom>
                <a:rect b="b" l="l" r="r" t="t"/>
                <a:pathLst>
                  <a:path extrusionOk="0" h="12245" w="12246">
                    <a:moveTo>
                      <a:pt x="0" y="0"/>
                    </a:moveTo>
                    <a:lnTo>
                      <a:pt x="0" y="12245"/>
                    </a:lnTo>
                    <a:lnTo>
                      <a:pt x="12245" y="12245"/>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24"/>
              <p:cNvSpPr/>
              <p:nvPr/>
            </p:nvSpPr>
            <p:spPr>
              <a:xfrm>
                <a:off x="705996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24"/>
              <p:cNvSpPr/>
              <p:nvPr/>
            </p:nvSpPr>
            <p:spPr>
              <a:xfrm>
                <a:off x="7004396"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24"/>
              <p:cNvSpPr/>
              <p:nvPr/>
            </p:nvSpPr>
            <p:spPr>
              <a:xfrm>
                <a:off x="6948824" y="4554534"/>
                <a:ext cx="55595" cy="48649"/>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24"/>
              <p:cNvSpPr/>
              <p:nvPr/>
            </p:nvSpPr>
            <p:spPr>
              <a:xfrm>
                <a:off x="6893248"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24"/>
              <p:cNvSpPr/>
              <p:nvPr/>
            </p:nvSpPr>
            <p:spPr>
              <a:xfrm>
                <a:off x="6837677"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24"/>
              <p:cNvSpPr/>
              <p:nvPr/>
            </p:nvSpPr>
            <p:spPr>
              <a:xfrm>
                <a:off x="6782101"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24"/>
              <p:cNvSpPr/>
              <p:nvPr/>
            </p:nvSpPr>
            <p:spPr>
              <a:xfrm>
                <a:off x="6719586" y="4554534"/>
                <a:ext cx="62541" cy="48649"/>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24"/>
              <p:cNvSpPr/>
              <p:nvPr/>
            </p:nvSpPr>
            <p:spPr>
              <a:xfrm>
                <a:off x="6670963" y="4554534"/>
                <a:ext cx="48644" cy="48649"/>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24"/>
              <p:cNvSpPr/>
              <p:nvPr/>
            </p:nvSpPr>
            <p:spPr>
              <a:xfrm>
                <a:off x="661538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24"/>
              <p:cNvSpPr/>
              <p:nvPr/>
            </p:nvSpPr>
            <p:spPr>
              <a:xfrm>
                <a:off x="6552862" y="4554534"/>
                <a:ext cx="62552" cy="48649"/>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24"/>
              <p:cNvSpPr/>
              <p:nvPr/>
            </p:nvSpPr>
            <p:spPr>
              <a:xfrm>
                <a:off x="6504240"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24"/>
              <p:cNvSpPr/>
              <p:nvPr/>
            </p:nvSpPr>
            <p:spPr>
              <a:xfrm>
                <a:off x="6448669"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24"/>
              <p:cNvSpPr/>
              <p:nvPr/>
            </p:nvSpPr>
            <p:spPr>
              <a:xfrm>
                <a:off x="6386148" y="4554534"/>
                <a:ext cx="62546" cy="48649"/>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24"/>
              <p:cNvSpPr/>
              <p:nvPr/>
            </p:nvSpPr>
            <p:spPr>
              <a:xfrm>
                <a:off x="6337521"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24"/>
              <p:cNvSpPr/>
              <p:nvPr/>
            </p:nvSpPr>
            <p:spPr>
              <a:xfrm>
                <a:off x="6281950"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24"/>
              <p:cNvSpPr/>
              <p:nvPr/>
            </p:nvSpPr>
            <p:spPr>
              <a:xfrm>
                <a:off x="6219430" y="4554534"/>
                <a:ext cx="62546" cy="48649"/>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24"/>
              <p:cNvSpPr/>
              <p:nvPr/>
            </p:nvSpPr>
            <p:spPr>
              <a:xfrm>
                <a:off x="705996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24"/>
              <p:cNvSpPr/>
              <p:nvPr/>
            </p:nvSpPr>
            <p:spPr>
              <a:xfrm>
                <a:off x="7115543" y="4776825"/>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24"/>
              <p:cNvSpPr/>
              <p:nvPr/>
            </p:nvSpPr>
            <p:spPr>
              <a:xfrm>
                <a:off x="7115543" y="4728197"/>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24"/>
              <p:cNvSpPr/>
              <p:nvPr/>
            </p:nvSpPr>
            <p:spPr>
              <a:xfrm>
                <a:off x="7115543" y="466567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24"/>
              <p:cNvSpPr/>
              <p:nvPr/>
            </p:nvSpPr>
            <p:spPr>
              <a:xfrm>
                <a:off x="7115543" y="4610106"/>
                <a:ext cx="55595" cy="55595"/>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24"/>
              <p:cNvSpPr/>
              <p:nvPr/>
            </p:nvSpPr>
            <p:spPr>
              <a:xfrm>
                <a:off x="7115543" y="4561478"/>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24"/>
              <p:cNvSpPr/>
              <p:nvPr/>
            </p:nvSpPr>
            <p:spPr>
              <a:xfrm>
                <a:off x="7004396"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24"/>
              <p:cNvSpPr/>
              <p:nvPr/>
            </p:nvSpPr>
            <p:spPr>
              <a:xfrm>
                <a:off x="6948824"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24"/>
              <p:cNvSpPr/>
              <p:nvPr/>
            </p:nvSpPr>
            <p:spPr>
              <a:xfrm>
                <a:off x="6893248"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24"/>
              <p:cNvSpPr/>
              <p:nvPr/>
            </p:nvSpPr>
            <p:spPr>
              <a:xfrm>
                <a:off x="6837677" y="4498958"/>
                <a:ext cx="55595" cy="5560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24"/>
              <p:cNvSpPr/>
              <p:nvPr/>
            </p:nvSpPr>
            <p:spPr>
              <a:xfrm>
                <a:off x="6782101"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24"/>
              <p:cNvSpPr/>
              <p:nvPr/>
            </p:nvSpPr>
            <p:spPr>
              <a:xfrm>
                <a:off x="6719586" y="4498958"/>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24"/>
              <p:cNvSpPr/>
              <p:nvPr/>
            </p:nvSpPr>
            <p:spPr>
              <a:xfrm>
                <a:off x="6670963" y="4498958"/>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24"/>
              <p:cNvSpPr/>
              <p:nvPr/>
            </p:nvSpPr>
            <p:spPr>
              <a:xfrm>
                <a:off x="661538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24"/>
              <p:cNvSpPr/>
              <p:nvPr/>
            </p:nvSpPr>
            <p:spPr>
              <a:xfrm>
                <a:off x="6552862" y="4498958"/>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24"/>
              <p:cNvSpPr/>
              <p:nvPr/>
            </p:nvSpPr>
            <p:spPr>
              <a:xfrm>
                <a:off x="6504240"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24"/>
              <p:cNvSpPr/>
              <p:nvPr/>
            </p:nvSpPr>
            <p:spPr>
              <a:xfrm>
                <a:off x="6448669"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24"/>
              <p:cNvSpPr/>
              <p:nvPr/>
            </p:nvSpPr>
            <p:spPr>
              <a:xfrm>
                <a:off x="6386148" y="4498958"/>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24"/>
              <p:cNvSpPr/>
              <p:nvPr/>
            </p:nvSpPr>
            <p:spPr>
              <a:xfrm>
                <a:off x="6337521"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24"/>
              <p:cNvSpPr/>
              <p:nvPr/>
            </p:nvSpPr>
            <p:spPr>
              <a:xfrm>
                <a:off x="6281950"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24"/>
              <p:cNvSpPr/>
              <p:nvPr/>
            </p:nvSpPr>
            <p:spPr>
              <a:xfrm>
                <a:off x="6219430" y="4498958"/>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24"/>
              <p:cNvSpPr/>
              <p:nvPr/>
            </p:nvSpPr>
            <p:spPr>
              <a:xfrm>
                <a:off x="6552862" y="4436437"/>
                <a:ext cx="62552" cy="62546"/>
              </a:xfrm>
              <a:custGeom>
                <a:rect b="b" l="l" r="r" t="t"/>
                <a:pathLst>
                  <a:path extrusionOk="0" h="12246" w="12247">
                    <a:moveTo>
                      <a:pt x="1" y="1"/>
                    </a:moveTo>
                    <a:lnTo>
                      <a:pt x="1" y="12246"/>
                    </a:lnTo>
                    <a:lnTo>
                      <a:pt x="12247" y="12246"/>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24"/>
              <p:cNvSpPr/>
              <p:nvPr/>
            </p:nvSpPr>
            <p:spPr>
              <a:xfrm>
                <a:off x="6504240"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24"/>
              <p:cNvSpPr/>
              <p:nvPr/>
            </p:nvSpPr>
            <p:spPr>
              <a:xfrm>
                <a:off x="6448669"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24"/>
              <p:cNvSpPr/>
              <p:nvPr/>
            </p:nvSpPr>
            <p:spPr>
              <a:xfrm>
                <a:off x="6386148" y="4436437"/>
                <a:ext cx="62546" cy="62546"/>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24"/>
              <p:cNvSpPr/>
              <p:nvPr/>
            </p:nvSpPr>
            <p:spPr>
              <a:xfrm>
                <a:off x="6337521"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24"/>
              <p:cNvSpPr/>
              <p:nvPr/>
            </p:nvSpPr>
            <p:spPr>
              <a:xfrm>
                <a:off x="6281950"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24"/>
              <p:cNvSpPr/>
              <p:nvPr/>
            </p:nvSpPr>
            <p:spPr>
              <a:xfrm>
                <a:off x="6219430" y="4436437"/>
                <a:ext cx="62546" cy="62546"/>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24"/>
              <p:cNvSpPr/>
              <p:nvPr/>
            </p:nvSpPr>
            <p:spPr>
              <a:xfrm>
                <a:off x="6552862" y="4387810"/>
                <a:ext cx="62552" cy="48649"/>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24"/>
              <p:cNvSpPr/>
              <p:nvPr/>
            </p:nvSpPr>
            <p:spPr>
              <a:xfrm>
                <a:off x="6504240"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24"/>
              <p:cNvSpPr/>
              <p:nvPr/>
            </p:nvSpPr>
            <p:spPr>
              <a:xfrm>
                <a:off x="6448669" y="4387810"/>
                <a:ext cx="55595" cy="48649"/>
              </a:xfrm>
              <a:custGeom>
                <a:rect b="b" l="l" r="r" t="t"/>
                <a:pathLst>
                  <a:path extrusionOk="0" h="9525" w="10885">
                    <a:moveTo>
                      <a:pt x="0" y="1"/>
                    </a:moveTo>
                    <a:lnTo>
                      <a:pt x="0" y="9525"/>
                    </a:lnTo>
                    <a:lnTo>
                      <a:pt x="10885" y="952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24"/>
              <p:cNvSpPr/>
              <p:nvPr/>
            </p:nvSpPr>
            <p:spPr>
              <a:xfrm>
                <a:off x="6386148" y="4387810"/>
                <a:ext cx="62546" cy="48649"/>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24"/>
              <p:cNvSpPr/>
              <p:nvPr/>
            </p:nvSpPr>
            <p:spPr>
              <a:xfrm>
                <a:off x="6337521"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24"/>
              <p:cNvSpPr/>
              <p:nvPr/>
            </p:nvSpPr>
            <p:spPr>
              <a:xfrm>
                <a:off x="6281950" y="4387810"/>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24"/>
              <p:cNvSpPr/>
              <p:nvPr/>
            </p:nvSpPr>
            <p:spPr>
              <a:xfrm>
                <a:off x="6219430" y="4387810"/>
                <a:ext cx="62546" cy="48649"/>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24"/>
              <p:cNvSpPr/>
              <p:nvPr/>
            </p:nvSpPr>
            <p:spPr>
              <a:xfrm>
                <a:off x="6163859" y="4387810"/>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24"/>
              <p:cNvSpPr/>
              <p:nvPr/>
            </p:nvSpPr>
            <p:spPr>
              <a:xfrm>
                <a:off x="6163859" y="4450330"/>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24"/>
              <p:cNvSpPr/>
              <p:nvPr/>
            </p:nvSpPr>
            <p:spPr>
              <a:xfrm>
                <a:off x="6163859"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24"/>
              <p:cNvSpPr/>
              <p:nvPr/>
            </p:nvSpPr>
            <p:spPr>
              <a:xfrm>
                <a:off x="6163859" y="4554534"/>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24"/>
              <p:cNvSpPr/>
              <p:nvPr/>
            </p:nvSpPr>
            <p:spPr>
              <a:xfrm>
                <a:off x="6163859" y="4610106"/>
                <a:ext cx="55595" cy="55595"/>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24"/>
              <p:cNvSpPr/>
              <p:nvPr/>
            </p:nvSpPr>
            <p:spPr>
              <a:xfrm>
                <a:off x="6163859"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24"/>
              <p:cNvSpPr/>
              <p:nvPr/>
            </p:nvSpPr>
            <p:spPr>
              <a:xfrm>
                <a:off x="6163859" y="4721253"/>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24"/>
              <p:cNvSpPr/>
              <p:nvPr/>
            </p:nvSpPr>
            <p:spPr>
              <a:xfrm>
                <a:off x="6163859" y="4776825"/>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24"/>
              <p:cNvSpPr/>
              <p:nvPr/>
            </p:nvSpPr>
            <p:spPr>
              <a:xfrm>
                <a:off x="6552862" y="4325295"/>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24"/>
              <p:cNvSpPr/>
              <p:nvPr/>
            </p:nvSpPr>
            <p:spPr>
              <a:xfrm>
                <a:off x="6504240"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24"/>
              <p:cNvSpPr/>
              <p:nvPr/>
            </p:nvSpPr>
            <p:spPr>
              <a:xfrm>
                <a:off x="6448669"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24"/>
              <p:cNvSpPr/>
              <p:nvPr/>
            </p:nvSpPr>
            <p:spPr>
              <a:xfrm>
                <a:off x="6386148" y="4325295"/>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24"/>
              <p:cNvSpPr/>
              <p:nvPr/>
            </p:nvSpPr>
            <p:spPr>
              <a:xfrm>
                <a:off x="6337521"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24"/>
              <p:cNvSpPr/>
              <p:nvPr/>
            </p:nvSpPr>
            <p:spPr>
              <a:xfrm>
                <a:off x="6281950"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24"/>
              <p:cNvSpPr/>
              <p:nvPr/>
            </p:nvSpPr>
            <p:spPr>
              <a:xfrm>
                <a:off x="6219430" y="4325295"/>
                <a:ext cx="62546" cy="62541"/>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3" name="Google Shape;4473;p24"/>
            <p:cNvGrpSpPr/>
            <p:nvPr/>
          </p:nvGrpSpPr>
          <p:grpSpPr>
            <a:xfrm flipH="1">
              <a:off x="0" y="1474590"/>
              <a:ext cx="9144000" cy="3853085"/>
              <a:chOff x="0" y="1474590"/>
              <a:chExt cx="9144000" cy="3853085"/>
            </a:xfrm>
          </p:grpSpPr>
          <p:sp>
            <p:nvSpPr>
              <p:cNvPr id="4474" name="Google Shape;4474;p24"/>
              <p:cNvSpPr/>
              <p:nvPr/>
            </p:nvSpPr>
            <p:spPr>
              <a:xfrm>
                <a:off x="0" y="4025575"/>
                <a:ext cx="91440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24"/>
              <p:cNvSpPr/>
              <p:nvPr/>
            </p:nvSpPr>
            <p:spPr>
              <a:xfrm>
                <a:off x="0" y="4598775"/>
                <a:ext cx="91440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24"/>
              <p:cNvSpPr/>
              <p:nvPr/>
            </p:nvSpPr>
            <p:spPr>
              <a:xfrm>
                <a:off x="0" y="4760675"/>
                <a:ext cx="91440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24"/>
              <p:cNvSpPr/>
              <p:nvPr/>
            </p:nvSpPr>
            <p:spPr>
              <a:xfrm>
                <a:off x="0" y="1475275"/>
                <a:ext cx="16116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24"/>
              <p:cNvSpPr/>
              <p:nvPr/>
            </p:nvSpPr>
            <p:spPr>
              <a:xfrm>
                <a:off x="0" y="2048475"/>
                <a:ext cx="16116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24"/>
              <p:cNvSpPr/>
              <p:nvPr/>
            </p:nvSpPr>
            <p:spPr>
              <a:xfrm>
                <a:off x="0" y="2204175"/>
                <a:ext cx="1611600" cy="18213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0" name="Google Shape;4480;p24"/>
              <p:cNvGrpSpPr/>
              <p:nvPr/>
            </p:nvGrpSpPr>
            <p:grpSpPr>
              <a:xfrm>
                <a:off x="514651" y="1474590"/>
                <a:ext cx="582277" cy="2550888"/>
                <a:chOff x="573900" y="1154950"/>
                <a:chExt cx="538000" cy="2396100"/>
              </a:xfrm>
            </p:grpSpPr>
            <p:sp>
              <p:nvSpPr>
                <p:cNvPr id="4481" name="Google Shape;4481;p24"/>
                <p:cNvSpPr/>
                <p:nvPr/>
              </p:nvSpPr>
              <p:spPr>
                <a:xfrm>
                  <a:off x="573900" y="1154950"/>
                  <a:ext cx="71700" cy="239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24"/>
                <p:cNvSpPr/>
                <p:nvPr/>
              </p:nvSpPr>
              <p:spPr>
                <a:xfrm>
                  <a:off x="1040200" y="1154950"/>
                  <a:ext cx="71700" cy="239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24"/>
                <p:cNvSpPr/>
                <p:nvPr/>
              </p:nvSpPr>
              <p:spPr>
                <a:xfrm>
                  <a:off x="595400" y="137738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24"/>
                <p:cNvSpPr/>
                <p:nvPr/>
              </p:nvSpPr>
              <p:spPr>
                <a:xfrm>
                  <a:off x="595400" y="175401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24"/>
                <p:cNvSpPr/>
                <p:nvPr/>
              </p:nvSpPr>
              <p:spPr>
                <a:xfrm>
                  <a:off x="613325" y="213063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24"/>
                <p:cNvSpPr/>
                <p:nvPr/>
              </p:nvSpPr>
              <p:spPr>
                <a:xfrm>
                  <a:off x="595400" y="250726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24"/>
                <p:cNvSpPr/>
                <p:nvPr/>
              </p:nvSpPr>
              <p:spPr>
                <a:xfrm>
                  <a:off x="595400" y="2883888"/>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24"/>
                <p:cNvSpPr/>
                <p:nvPr/>
              </p:nvSpPr>
              <p:spPr>
                <a:xfrm>
                  <a:off x="613325" y="3260513"/>
                  <a:ext cx="477000" cy="6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89" name="Google Shape;4489;p24"/>
            <p:cNvSpPr/>
            <p:nvPr/>
          </p:nvSpPr>
          <p:spPr>
            <a:xfrm>
              <a:off x="4159775" y="4005175"/>
              <a:ext cx="1250700" cy="1322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BLANK_1_1_1">
    <p:spTree>
      <p:nvGrpSpPr>
        <p:cNvPr id="4490" name="Shape 4490"/>
        <p:cNvGrpSpPr/>
        <p:nvPr/>
      </p:nvGrpSpPr>
      <p:grpSpPr>
        <a:xfrm>
          <a:off x="0" y="0"/>
          <a:ext cx="0" cy="0"/>
          <a:chOff x="0" y="0"/>
          <a:chExt cx="0" cy="0"/>
        </a:xfrm>
      </p:grpSpPr>
      <p:grpSp>
        <p:nvGrpSpPr>
          <p:cNvPr id="4491" name="Google Shape;4491;p25"/>
          <p:cNvGrpSpPr/>
          <p:nvPr/>
        </p:nvGrpSpPr>
        <p:grpSpPr>
          <a:xfrm flipH="1">
            <a:off x="8293513" y="2942503"/>
            <a:ext cx="1443946" cy="721968"/>
            <a:chOff x="311697" y="-12"/>
            <a:chExt cx="4437449" cy="2218709"/>
          </a:xfrm>
        </p:grpSpPr>
        <p:sp>
          <p:nvSpPr>
            <p:cNvPr id="4492" name="Google Shape;4492;p25"/>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25"/>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25"/>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25"/>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25"/>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25"/>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25"/>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25"/>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25"/>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25"/>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25"/>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25"/>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25"/>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25"/>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25"/>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25"/>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25"/>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25"/>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25"/>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25"/>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25"/>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25"/>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25"/>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25"/>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25"/>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25"/>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25"/>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25"/>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25"/>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25"/>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25"/>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25"/>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25"/>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25"/>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25"/>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25"/>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25"/>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25"/>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25"/>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25"/>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25"/>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25"/>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25"/>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25"/>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25"/>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25"/>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25"/>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25"/>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25"/>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25"/>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25"/>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25"/>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25"/>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25"/>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25"/>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25"/>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25"/>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25"/>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25"/>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25"/>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25"/>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25"/>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25"/>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25"/>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25"/>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25"/>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25"/>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25"/>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25"/>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25"/>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25"/>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25"/>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25"/>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25"/>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25"/>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25"/>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25"/>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25"/>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25"/>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25"/>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25"/>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25"/>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25"/>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25"/>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25"/>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25"/>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25"/>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25"/>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25"/>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25"/>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25"/>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25"/>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25"/>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25"/>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25"/>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25"/>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25"/>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25"/>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25"/>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25"/>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25"/>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25"/>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25"/>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25"/>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25"/>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25"/>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25"/>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25"/>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25"/>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25"/>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25"/>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25"/>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25"/>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25"/>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25"/>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25"/>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25"/>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25"/>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25"/>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25"/>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25"/>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25"/>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25"/>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25"/>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25"/>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25"/>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25"/>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25"/>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25"/>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25"/>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25"/>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25"/>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25"/>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25"/>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25"/>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25"/>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25"/>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25"/>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25"/>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25"/>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25"/>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25"/>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25"/>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25"/>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25"/>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25"/>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25"/>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25"/>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25"/>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25"/>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25"/>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25"/>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25"/>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25"/>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25"/>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25"/>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25"/>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25"/>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25"/>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25"/>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25"/>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25"/>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25"/>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25"/>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25"/>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25"/>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25"/>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25"/>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25"/>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25"/>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25"/>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25"/>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25"/>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25"/>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25"/>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25"/>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25"/>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25"/>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25"/>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25"/>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25"/>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25"/>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25"/>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25"/>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25"/>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25"/>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25"/>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25"/>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25"/>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25"/>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25"/>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25"/>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25"/>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25"/>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25"/>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25"/>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25"/>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25"/>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25"/>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25"/>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25"/>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25"/>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25"/>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25"/>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25"/>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25"/>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25"/>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25"/>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25"/>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25"/>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25"/>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25"/>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25"/>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25"/>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25"/>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25"/>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25"/>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25"/>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25"/>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25"/>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25"/>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25"/>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25"/>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25"/>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25"/>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25"/>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25"/>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25"/>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25"/>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25"/>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25"/>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25"/>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25"/>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25"/>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25"/>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25"/>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25"/>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25"/>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25"/>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25"/>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25"/>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25"/>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25"/>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25"/>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25"/>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25"/>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25"/>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25"/>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25"/>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25"/>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25"/>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25"/>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25"/>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25"/>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25"/>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25"/>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25"/>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25"/>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25"/>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25"/>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25"/>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25"/>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25"/>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25"/>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25"/>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25"/>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25"/>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25"/>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25"/>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25"/>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25"/>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25"/>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25"/>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25"/>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25"/>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25"/>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25"/>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25"/>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25"/>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25"/>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25"/>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25"/>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25"/>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25"/>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25"/>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25"/>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25"/>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25"/>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25"/>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25"/>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25"/>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25"/>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25"/>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25"/>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25"/>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25"/>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25"/>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25"/>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25"/>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25"/>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25"/>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25"/>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25"/>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25"/>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25"/>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25"/>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25"/>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25"/>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25"/>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25"/>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25"/>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25"/>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25"/>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25"/>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25"/>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25"/>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25"/>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25"/>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25"/>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25"/>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25"/>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25"/>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25"/>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25"/>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25"/>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25"/>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25"/>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25"/>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25"/>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1" name="Google Shape;4821;p25"/>
          <p:cNvGrpSpPr/>
          <p:nvPr/>
        </p:nvGrpSpPr>
        <p:grpSpPr>
          <a:xfrm flipH="1">
            <a:off x="-1055437" y="935378"/>
            <a:ext cx="1443946" cy="721968"/>
            <a:chOff x="311697" y="-12"/>
            <a:chExt cx="4437449" cy="2218709"/>
          </a:xfrm>
        </p:grpSpPr>
        <p:sp>
          <p:nvSpPr>
            <p:cNvPr id="4822" name="Google Shape;4822;p25"/>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25"/>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25"/>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25"/>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25"/>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25"/>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25"/>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25"/>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25"/>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25"/>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25"/>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25"/>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25"/>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25"/>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25"/>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25"/>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25"/>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25"/>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25"/>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25"/>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25"/>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25"/>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25"/>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25"/>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25"/>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25"/>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25"/>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25"/>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25"/>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25"/>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25"/>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25"/>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25"/>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25"/>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25"/>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25"/>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25"/>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25"/>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25"/>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25"/>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25"/>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25"/>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25"/>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25"/>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25"/>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25"/>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25"/>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25"/>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25"/>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25"/>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25"/>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25"/>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25"/>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25"/>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25"/>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25"/>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25"/>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25"/>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25"/>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25"/>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25"/>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25"/>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25"/>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25"/>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25"/>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25"/>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25"/>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25"/>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25"/>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25"/>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25"/>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25"/>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25"/>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25"/>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25"/>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25"/>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25"/>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25"/>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25"/>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25"/>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25"/>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25"/>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25"/>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25"/>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25"/>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25"/>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25"/>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25"/>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25"/>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25"/>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25"/>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25"/>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25"/>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25"/>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25"/>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25"/>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25"/>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25"/>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25"/>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25"/>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25"/>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25"/>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25"/>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25"/>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25"/>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25"/>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25"/>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25"/>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25"/>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25"/>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25"/>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25"/>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25"/>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25"/>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25"/>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25"/>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25"/>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25"/>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25"/>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25"/>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25"/>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25"/>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25"/>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25"/>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25"/>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25"/>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25"/>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25"/>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25"/>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25"/>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25"/>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25"/>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25"/>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25"/>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25"/>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25"/>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25"/>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25"/>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25"/>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25"/>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25"/>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25"/>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25"/>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25"/>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25"/>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25"/>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25"/>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25"/>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25"/>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25"/>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25"/>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25"/>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25"/>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25"/>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25"/>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25"/>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25"/>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25"/>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25"/>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25"/>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25"/>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25"/>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25"/>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25"/>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25"/>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25"/>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25"/>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25"/>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25"/>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25"/>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25"/>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25"/>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25"/>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25"/>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25"/>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25"/>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25"/>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25"/>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25"/>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25"/>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25"/>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25"/>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25"/>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25"/>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25"/>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25"/>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25"/>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25"/>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25"/>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25"/>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25"/>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25"/>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25"/>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25"/>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25"/>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25"/>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25"/>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25"/>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25"/>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25"/>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25"/>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25"/>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25"/>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25"/>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25"/>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25"/>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25"/>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25"/>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25"/>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25"/>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25"/>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25"/>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25"/>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25"/>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25"/>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25"/>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25"/>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25"/>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25"/>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25"/>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25"/>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25"/>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25"/>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25"/>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25"/>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25"/>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25"/>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25"/>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25"/>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25"/>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25"/>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25"/>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25"/>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25"/>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25"/>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25"/>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25"/>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25"/>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25"/>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25"/>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25"/>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25"/>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25"/>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25"/>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25"/>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25"/>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25"/>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25"/>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25"/>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25"/>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25"/>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25"/>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25"/>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25"/>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25"/>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25"/>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25"/>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25"/>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25"/>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25"/>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25"/>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25"/>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25"/>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25"/>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25"/>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25"/>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25"/>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25"/>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25"/>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25"/>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25"/>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25"/>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25"/>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25"/>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25"/>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25"/>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25"/>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25"/>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25"/>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25"/>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25"/>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25"/>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25"/>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25"/>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25"/>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25"/>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25"/>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25"/>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25"/>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25"/>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25"/>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25"/>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25"/>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25"/>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25"/>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25"/>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25"/>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25"/>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25"/>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25"/>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25"/>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25"/>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25"/>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25"/>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25"/>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25"/>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25"/>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25"/>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25"/>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25"/>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25"/>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25"/>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25"/>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25"/>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25"/>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25"/>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25"/>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25"/>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25"/>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25"/>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25"/>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25"/>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25"/>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25"/>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25"/>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25"/>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25"/>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25"/>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25"/>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25"/>
          <p:cNvGrpSpPr/>
          <p:nvPr/>
        </p:nvGrpSpPr>
        <p:grpSpPr>
          <a:xfrm flipH="1">
            <a:off x="4062359" y="461843"/>
            <a:ext cx="1019282" cy="509637"/>
            <a:chOff x="311697" y="-12"/>
            <a:chExt cx="4437449" cy="2218709"/>
          </a:xfrm>
        </p:grpSpPr>
        <p:sp>
          <p:nvSpPr>
            <p:cNvPr id="5152" name="Google Shape;5152;p25"/>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25"/>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25"/>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25"/>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25"/>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25"/>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25"/>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25"/>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25"/>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25"/>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25"/>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25"/>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25"/>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25"/>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25"/>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25"/>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25"/>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25"/>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25"/>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25"/>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25"/>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25"/>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25"/>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25"/>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25"/>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25"/>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25"/>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25"/>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25"/>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25"/>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25"/>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25"/>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25"/>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25"/>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25"/>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25"/>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25"/>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25"/>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25"/>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25"/>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25"/>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25"/>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25"/>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25"/>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25"/>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25"/>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25"/>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25"/>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25"/>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25"/>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25"/>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25"/>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25"/>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25"/>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25"/>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25"/>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25"/>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25"/>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25"/>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25"/>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25"/>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25"/>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25"/>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25"/>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25"/>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25"/>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25"/>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25"/>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25"/>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25"/>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25"/>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25"/>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25"/>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25"/>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25"/>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25"/>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25"/>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25"/>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25"/>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25"/>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25"/>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25"/>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25"/>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25"/>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25"/>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25"/>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25"/>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25"/>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25"/>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25"/>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25"/>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25"/>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25"/>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25"/>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25"/>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25"/>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25"/>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25"/>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25"/>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25"/>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25"/>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25"/>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25"/>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25"/>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25"/>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25"/>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25"/>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25"/>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25"/>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25"/>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25"/>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25"/>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25"/>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25"/>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25"/>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25"/>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25"/>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25"/>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25"/>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25"/>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25"/>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25"/>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25"/>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25"/>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25"/>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25"/>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25"/>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25"/>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25"/>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25"/>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25"/>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25"/>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25"/>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25"/>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25"/>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25"/>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25"/>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25"/>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25"/>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25"/>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25"/>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25"/>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25"/>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25"/>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25"/>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25"/>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25"/>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25"/>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25"/>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25"/>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25"/>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25"/>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25"/>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25"/>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25"/>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25"/>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25"/>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25"/>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25"/>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25"/>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25"/>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25"/>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25"/>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25"/>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25"/>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25"/>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25"/>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25"/>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25"/>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25"/>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25"/>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25"/>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25"/>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25"/>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25"/>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25"/>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25"/>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25"/>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25"/>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25"/>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25"/>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25"/>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25"/>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25"/>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25"/>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25"/>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25"/>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25"/>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25"/>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25"/>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25"/>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25"/>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25"/>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25"/>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25"/>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25"/>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25"/>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25"/>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25"/>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25"/>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25"/>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25"/>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25"/>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25"/>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25"/>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25"/>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25"/>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25"/>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25"/>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25"/>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25"/>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25"/>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25"/>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25"/>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25"/>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25"/>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25"/>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25"/>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25"/>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25"/>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25"/>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25"/>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25"/>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25"/>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25"/>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25"/>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25"/>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25"/>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25"/>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25"/>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25"/>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25"/>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25"/>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25"/>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25"/>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25"/>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25"/>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25"/>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25"/>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25"/>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25"/>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25"/>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25"/>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25"/>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25"/>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25"/>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25"/>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25"/>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25"/>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25"/>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25"/>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25"/>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25"/>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25"/>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25"/>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25"/>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25"/>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25"/>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25"/>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25"/>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25"/>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25"/>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25"/>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25"/>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25"/>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25"/>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25"/>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25"/>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25"/>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25"/>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25"/>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25"/>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25"/>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25"/>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25"/>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25"/>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25"/>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25"/>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25"/>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25"/>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25"/>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25"/>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25"/>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25"/>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25"/>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25"/>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25"/>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25"/>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25"/>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25"/>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25"/>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25"/>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25"/>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25"/>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25"/>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25"/>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25"/>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25"/>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25"/>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25"/>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25"/>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25"/>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25"/>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25"/>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25"/>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25"/>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25"/>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25"/>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25"/>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25"/>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25"/>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25"/>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25"/>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25"/>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25"/>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25"/>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25"/>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25"/>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25"/>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25"/>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25"/>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25"/>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25"/>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25"/>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25"/>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25"/>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25"/>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25"/>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25"/>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5">
  <p:cSld name="TITLE_AND_TWO_COLUMNS_5">
    <p:spTree>
      <p:nvGrpSpPr>
        <p:cNvPr id="5481" name="Shape 5481"/>
        <p:cNvGrpSpPr/>
        <p:nvPr/>
      </p:nvGrpSpPr>
      <p:grpSpPr>
        <a:xfrm>
          <a:off x="0" y="0"/>
          <a:ext cx="0" cy="0"/>
          <a:chOff x="0" y="0"/>
          <a:chExt cx="0" cy="0"/>
        </a:xfrm>
      </p:grpSpPr>
      <p:sp>
        <p:nvSpPr>
          <p:cNvPr id="5482" name="Google Shape;5482;p26"/>
          <p:cNvSpPr txBox="1"/>
          <p:nvPr>
            <p:ph idx="1" type="body"/>
          </p:nvPr>
        </p:nvSpPr>
        <p:spPr>
          <a:xfrm>
            <a:off x="616975" y="1302400"/>
            <a:ext cx="3974100" cy="326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5483" name="Google Shape;5483;p26"/>
          <p:cNvSpPr txBox="1"/>
          <p:nvPr>
            <p:ph idx="2" type="body"/>
          </p:nvPr>
        </p:nvSpPr>
        <p:spPr>
          <a:xfrm>
            <a:off x="4419600" y="1302400"/>
            <a:ext cx="4114800" cy="326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atin typeface="Advent Pro"/>
                <a:ea typeface="Advent Pro"/>
                <a:cs typeface="Advent Pro"/>
                <a:sym typeface="Advent Pro"/>
              </a:defRPr>
            </a:lvl1pPr>
            <a:lvl2pPr indent="-330200" lvl="1" marL="914400" rtl="0">
              <a:spcBef>
                <a:spcPts val="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5484" name="Google Shape;5484;p26"/>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0" name="Shape 730"/>
        <p:cNvGrpSpPr/>
        <p:nvPr/>
      </p:nvGrpSpPr>
      <p:grpSpPr>
        <a:xfrm>
          <a:off x="0" y="0"/>
          <a:ext cx="0" cy="0"/>
          <a:chOff x="0" y="0"/>
          <a:chExt cx="0" cy="0"/>
        </a:xfrm>
      </p:grpSpPr>
      <p:sp>
        <p:nvSpPr>
          <p:cNvPr id="731" name="Google Shape;731;p4"/>
          <p:cNvSpPr txBox="1"/>
          <p:nvPr>
            <p:ph idx="1" type="body"/>
          </p:nvPr>
        </p:nvSpPr>
        <p:spPr>
          <a:xfrm>
            <a:off x="778900" y="1013975"/>
            <a:ext cx="7072500" cy="3554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32" name="Google Shape;732;p4"/>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3" name="Shape 733"/>
        <p:cNvGrpSpPr/>
        <p:nvPr/>
      </p:nvGrpSpPr>
      <p:grpSpPr>
        <a:xfrm>
          <a:off x="0" y="0"/>
          <a:ext cx="0" cy="0"/>
          <a:chOff x="0" y="0"/>
          <a:chExt cx="0" cy="0"/>
        </a:xfrm>
      </p:grpSpPr>
      <p:sp>
        <p:nvSpPr>
          <p:cNvPr id="734" name="Google Shape;734;p5"/>
          <p:cNvSpPr txBox="1"/>
          <p:nvPr>
            <p:ph idx="1" type="subTitle"/>
          </p:nvPr>
        </p:nvSpPr>
        <p:spPr>
          <a:xfrm>
            <a:off x="1524000" y="3286279"/>
            <a:ext cx="2743200" cy="274200"/>
          </a:xfrm>
          <a:prstGeom prst="rect">
            <a:avLst/>
          </a:prstGeom>
        </p:spPr>
        <p:txBody>
          <a:bodyPr anchorCtr="0" anchor="ctr" bIns="0" lIns="0" spcFirstLastPara="1" rIns="0" wrap="square" tIns="0">
            <a:noAutofit/>
          </a:bodyPr>
          <a:lstStyle>
            <a:lvl1pPr lvl="0" rtl="0" algn="ctr">
              <a:spcBef>
                <a:spcPts val="0"/>
              </a:spcBef>
              <a:spcAft>
                <a:spcPts val="0"/>
              </a:spcAft>
              <a:buClr>
                <a:schemeClr val="accent1"/>
              </a:buClr>
              <a:buSzPts val="2400"/>
              <a:buFont typeface="Lato Black"/>
              <a:buNone/>
              <a:defRPr sz="1600">
                <a:solidFill>
                  <a:schemeClr val="accent1"/>
                </a:solidFill>
                <a:latin typeface="Orbitron Regular"/>
                <a:ea typeface="Orbitron Regular"/>
                <a:cs typeface="Orbitron Regular"/>
                <a:sym typeface="Orbitron Regular"/>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35" name="Google Shape;735;p5"/>
          <p:cNvSpPr txBox="1"/>
          <p:nvPr>
            <p:ph idx="2" type="subTitle"/>
          </p:nvPr>
        </p:nvSpPr>
        <p:spPr>
          <a:xfrm>
            <a:off x="1524000" y="3642360"/>
            <a:ext cx="2743200" cy="831900"/>
          </a:xfrm>
          <a:prstGeom prst="rect">
            <a:avLst/>
          </a:prstGeom>
        </p:spPr>
        <p:txBody>
          <a:bodyPr anchorCtr="0" anchor="t" bIns="0" lIns="0" spcFirstLastPara="1" rIns="0" wrap="square" tIns="0">
            <a:noAutofit/>
          </a:bodyPr>
          <a:lstStyle>
            <a:lvl1pPr lvl="0" rtl="0" algn="ctr">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p:txBody>
      </p:sp>
      <p:sp>
        <p:nvSpPr>
          <p:cNvPr id="736" name="Google Shape;736;p5"/>
          <p:cNvSpPr txBox="1"/>
          <p:nvPr>
            <p:ph idx="3" type="subTitle"/>
          </p:nvPr>
        </p:nvSpPr>
        <p:spPr>
          <a:xfrm>
            <a:off x="4876800" y="3286279"/>
            <a:ext cx="2743200" cy="274200"/>
          </a:xfrm>
          <a:prstGeom prst="rect">
            <a:avLst/>
          </a:prstGeom>
        </p:spPr>
        <p:txBody>
          <a:bodyPr anchorCtr="0" anchor="ctr" bIns="0" lIns="0" spcFirstLastPara="1" rIns="0" wrap="square" tIns="0">
            <a:noAutofit/>
          </a:bodyPr>
          <a:lstStyle>
            <a:lvl1pPr lvl="0" rtl="0" algn="ctr">
              <a:spcBef>
                <a:spcPts val="0"/>
              </a:spcBef>
              <a:spcAft>
                <a:spcPts val="0"/>
              </a:spcAft>
              <a:buClr>
                <a:schemeClr val="accent1"/>
              </a:buClr>
              <a:buSzPts val="2400"/>
              <a:buFont typeface="Lato Black"/>
              <a:buNone/>
              <a:defRPr sz="1600">
                <a:solidFill>
                  <a:schemeClr val="accent1"/>
                </a:solidFill>
                <a:latin typeface="Orbitron Regular"/>
                <a:ea typeface="Orbitron Regular"/>
                <a:cs typeface="Orbitron Regular"/>
                <a:sym typeface="Orbitron Regular"/>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37" name="Google Shape;737;p5"/>
          <p:cNvSpPr txBox="1"/>
          <p:nvPr>
            <p:ph idx="4" type="subTitle"/>
          </p:nvPr>
        </p:nvSpPr>
        <p:spPr>
          <a:xfrm>
            <a:off x="4876800" y="3642360"/>
            <a:ext cx="2743200" cy="831900"/>
          </a:xfrm>
          <a:prstGeom prst="rect">
            <a:avLst/>
          </a:prstGeom>
        </p:spPr>
        <p:txBody>
          <a:bodyPr anchorCtr="0" anchor="t" bIns="0" lIns="0" spcFirstLastPara="1" rIns="0" wrap="square" tIns="0">
            <a:noAutofit/>
          </a:bodyPr>
          <a:lstStyle>
            <a:lvl1pPr lvl="0" rtl="0" algn="ctr">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p:txBody>
      </p:sp>
      <p:sp>
        <p:nvSpPr>
          <p:cNvPr id="738" name="Google Shape;738;p5"/>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9" name="Shape 739"/>
        <p:cNvGrpSpPr/>
        <p:nvPr/>
      </p:nvGrpSpPr>
      <p:grpSpPr>
        <a:xfrm>
          <a:off x="0" y="0"/>
          <a:ext cx="0" cy="0"/>
          <a:chOff x="0" y="0"/>
          <a:chExt cx="0" cy="0"/>
        </a:xfrm>
      </p:grpSpPr>
      <p:sp>
        <p:nvSpPr>
          <p:cNvPr id="740" name="Google Shape;740;p6"/>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6"/>
        </a:solidFill>
      </p:bgPr>
    </p:bg>
    <p:spTree>
      <p:nvGrpSpPr>
        <p:cNvPr id="741" name="Shape 741"/>
        <p:cNvGrpSpPr/>
        <p:nvPr/>
      </p:nvGrpSpPr>
      <p:grpSpPr>
        <a:xfrm>
          <a:off x="0" y="0"/>
          <a:ext cx="0" cy="0"/>
          <a:chOff x="0" y="0"/>
          <a:chExt cx="0" cy="0"/>
        </a:xfrm>
      </p:grpSpPr>
      <p:sp>
        <p:nvSpPr>
          <p:cNvPr id="742" name="Google Shape;742;p7"/>
          <p:cNvSpPr txBox="1"/>
          <p:nvPr>
            <p:ph idx="1" type="body"/>
          </p:nvPr>
        </p:nvSpPr>
        <p:spPr>
          <a:xfrm>
            <a:off x="3038700" y="1995800"/>
            <a:ext cx="3066600" cy="19686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Clr>
                <a:srgbClr val="FFFFFF"/>
              </a:buClr>
              <a:buSzPts val="1600"/>
              <a:buChar char="●"/>
              <a:defRPr sz="1600">
                <a:solidFill>
                  <a:srgbClr val="FFFFFF"/>
                </a:solidFill>
              </a:defRPr>
            </a:lvl1pPr>
            <a:lvl2pPr indent="-330200" lvl="1" marL="914400" algn="ctr">
              <a:spcBef>
                <a:spcPts val="1600"/>
              </a:spcBef>
              <a:spcAft>
                <a:spcPts val="0"/>
              </a:spcAft>
              <a:buClr>
                <a:srgbClr val="FFFFFF"/>
              </a:buClr>
              <a:buSzPts val="1600"/>
              <a:buChar char="○"/>
              <a:defRPr sz="1600">
                <a:solidFill>
                  <a:srgbClr val="FFFFFF"/>
                </a:solidFill>
              </a:defRPr>
            </a:lvl2pPr>
            <a:lvl3pPr indent="-330200" lvl="2" marL="1371600" algn="ctr">
              <a:spcBef>
                <a:spcPts val="1600"/>
              </a:spcBef>
              <a:spcAft>
                <a:spcPts val="0"/>
              </a:spcAft>
              <a:buClr>
                <a:srgbClr val="FFFFFF"/>
              </a:buClr>
              <a:buSzPts val="1600"/>
              <a:buChar char="■"/>
              <a:defRPr sz="1600">
                <a:solidFill>
                  <a:srgbClr val="FFFFFF"/>
                </a:solidFill>
              </a:defRPr>
            </a:lvl3pPr>
            <a:lvl4pPr indent="-330200" lvl="3" marL="1828800" algn="ctr">
              <a:spcBef>
                <a:spcPts val="1600"/>
              </a:spcBef>
              <a:spcAft>
                <a:spcPts val="0"/>
              </a:spcAft>
              <a:buClr>
                <a:srgbClr val="FFFFFF"/>
              </a:buClr>
              <a:buSzPts val="1600"/>
              <a:buChar char="●"/>
              <a:defRPr sz="1600">
                <a:solidFill>
                  <a:srgbClr val="FFFFFF"/>
                </a:solidFill>
              </a:defRPr>
            </a:lvl4pPr>
            <a:lvl5pPr indent="-330200" lvl="4" marL="2286000" algn="ctr">
              <a:spcBef>
                <a:spcPts val="1600"/>
              </a:spcBef>
              <a:spcAft>
                <a:spcPts val="0"/>
              </a:spcAft>
              <a:buClr>
                <a:srgbClr val="FFFFFF"/>
              </a:buClr>
              <a:buSzPts val="1600"/>
              <a:buChar char="○"/>
              <a:defRPr sz="1600">
                <a:solidFill>
                  <a:srgbClr val="FFFFFF"/>
                </a:solidFill>
              </a:defRPr>
            </a:lvl5pPr>
            <a:lvl6pPr indent="-330200" lvl="5" marL="2743200" algn="ctr">
              <a:spcBef>
                <a:spcPts val="1600"/>
              </a:spcBef>
              <a:spcAft>
                <a:spcPts val="0"/>
              </a:spcAft>
              <a:buClr>
                <a:srgbClr val="FFFFFF"/>
              </a:buClr>
              <a:buSzPts val="1600"/>
              <a:buChar char="■"/>
              <a:defRPr sz="1600">
                <a:solidFill>
                  <a:srgbClr val="FFFFFF"/>
                </a:solidFill>
              </a:defRPr>
            </a:lvl6pPr>
            <a:lvl7pPr indent="-330200" lvl="6" marL="3200400" algn="ctr">
              <a:spcBef>
                <a:spcPts val="1600"/>
              </a:spcBef>
              <a:spcAft>
                <a:spcPts val="0"/>
              </a:spcAft>
              <a:buClr>
                <a:srgbClr val="FFFFFF"/>
              </a:buClr>
              <a:buSzPts val="1600"/>
              <a:buChar char="●"/>
              <a:defRPr sz="1600">
                <a:solidFill>
                  <a:srgbClr val="FFFFFF"/>
                </a:solidFill>
              </a:defRPr>
            </a:lvl7pPr>
            <a:lvl8pPr indent="-330200" lvl="7" marL="3657600" algn="ctr">
              <a:spcBef>
                <a:spcPts val="1600"/>
              </a:spcBef>
              <a:spcAft>
                <a:spcPts val="0"/>
              </a:spcAft>
              <a:buClr>
                <a:srgbClr val="FFFFFF"/>
              </a:buClr>
              <a:buSzPts val="1600"/>
              <a:buChar char="○"/>
              <a:defRPr sz="1600">
                <a:solidFill>
                  <a:srgbClr val="FFFFFF"/>
                </a:solidFill>
              </a:defRPr>
            </a:lvl8pPr>
            <a:lvl9pPr indent="-330200" lvl="8" marL="4114800" algn="ctr">
              <a:spcBef>
                <a:spcPts val="1600"/>
              </a:spcBef>
              <a:spcAft>
                <a:spcPts val="1600"/>
              </a:spcAft>
              <a:buClr>
                <a:srgbClr val="FFFFFF"/>
              </a:buClr>
              <a:buSzPts val="1600"/>
              <a:buChar char="■"/>
              <a:defRPr sz="1600">
                <a:solidFill>
                  <a:srgbClr val="FFFFFF"/>
                </a:solidFill>
              </a:defRPr>
            </a:lvl9pPr>
          </a:lstStyle>
          <a:p/>
        </p:txBody>
      </p:sp>
      <p:sp>
        <p:nvSpPr>
          <p:cNvPr id="743" name="Google Shape;743;p7"/>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44" name="Shape 744"/>
        <p:cNvGrpSpPr/>
        <p:nvPr/>
      </p:nvGrpSpPr>
      <p:grpSpPr>
        <a:xfrm>
          <a:off x="0" y="0"/>
          <a:ext cx="0" cy="0"/>
          <a:chOff x="0" y="0"/>
          <a:chExt cx="0" cy="0"/>
        </a:xfrm>
      </p:grpSpPr>
      <p:grpSp>
        <p:nvGrpSpPr>
          <p:cNvPr id="745" name="Google Shape;745;p8"/>
          <p:cNvGrpSpPr/>
          <p:nvPr/>
        </p:nvGrpSpPr>
        <p:grpSpPr>
          <a:xfrm flipH="1">
            <a:off x="3794690" y="3966899"/>
            <a:ext cx="882039" cy="932704"/>
            <a:chOff x="7230575" y="3501811"/>
            <a:chExt cx="1540410" cy="1636035"/>
          </a:xfrm>
        </p:grpSpPr>
        <p:grpSp>
          <p:nvGrpSpPr>
            <p:cNvPr id="746" name="Google Shape;746;p8"/>
            <p:cNvGrpSpPr/>
            <p:nvPr/>
          </p:nvGrpSpPr>
          <p:grpSpPr>
            <a:xfrm>
              <a:off x="7655512" y="4362305"/>
              <a:ext cx="775528" cy="775540"/>
              <a:chOff x="7655512" y="4362305"/>
              <a:chExt cx="775528" cy="775540"/>
            </a:xfrm>
          </p:grpSpPr>
          <p:sp>
            <p:nvSpPr>
              <p:cNvPr id="747" name="Google Shape;747;p8"/>
              <p:cNvSpPr/>
              <p:nvPr/>
            </p:nvSpPr>
            <p:spPr>
              <a:xfrm flipH="1">
                <a:off x="7825485" y="5042204"/>
                <a:ext cx="95633" cy="95641"/>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8"/>
              <p:cNvSpPr/>
              <p:nvPr/>
            </p:nvSpPr>
            <p:spPr>
              <a:xfrm flipH="1">
                <a:off x="7921094" y="5042204"/>
                <a:ext cx="74382" cy="95641"/>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8"/>
              <p:cNvSpPr/>
              <p:nvPr/>
            </p:nvSpPr>
            <p:spPr>
              <a:xfrm flipH="1">
                <a:off x="7995449" y="5042204"/>
                <a:ext cx="85020" cy="95641"/>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8"/>
              <p:cNvSpPr/>
              <p:nvPr/>
            </p:nvSpPr>
            <p:spPr>
              <a:xfrm flipH="1">
                <a:off x="8080438" y="5042204"/>
                <a:ext cx="95649" cy="95641"/>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8"/>
              <p:cNvSpPr/>
              <p:nvPr/>
            </p:nvSpPr>
            <p:spPr>
              <a:xfrm flipH="1">
                <a:off x="7825485" y="4957212"/>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8"/>
              <p:cNvSpPr/>
              <p:nvPr/>
            </p:nvSpPr>
            <p:spPr>
              <a:xfrm flipH="1">
                <a:off x="7921094" y="4957212"/>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8"/>
              <p:cNvSpPr/>
              <p:nvPr/>
            </p:nvSpPr>
            <p:spPr>
              <a:xfrm flipH="1">
                <a:off x="7995449" y="4957212"/>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8"/>
              <p:cNvSpPr/>
              <p:nvPr/>
            </p:nvSpPr>
            <p:spPr>
              <a:xfrm flipH="1">
                <a:off x="8080438" y="4957212"/>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8"/>
              <p:cNvSpPr/>
              <p:nvPr/>
            </p:nvSpPr>
            <p:spPr>
              <a:xfrm flipH="1">
                <a:off x="7825485" y="4872228"/>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8"/>
              <p:cNvSpPr/>
              <p:nvPr/>
            </p:nvSpPr>
            <p:spPr>
              <a:xfrm flipH="1">
                <a:off x="7921094" y="4872228"/>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8"/>
              <p:cNvSpPr/>
              <p:nvPr/>
            </p:nvSpPr>
            <p:spPr>
              <a:xfrm flipH="1">
                <a:off x="7995449" y="4872228"/>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8"/>
              <p:cNvSpPr/>
              <p:nvPr/>
            </p:nvSpPr>
            <p:spPr>
              <a:xfrm flipH="1">
                <a:off x="8080438" y="4872228"/>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8"/>
              <p:cNvSpPr/>
              <p:nvPr/>
            </p:nvSpPr>
            <p:spPr>
              <a:xfrm flipH="1">
                <a:off x="7825485" y="4787235"/>
                <a:ext cx="95633" cy="8502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8"/>
              <p:cNvSpPr/>
              <p:nvPr/>
            </p:nvSpPr>
            <p:spPr>
              <a:xfrm flipH="1">
                <a:off x="7921094" y="4787235"/>
                <a:ext cx="74382" cy="8502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8"/>
              <p:cNvSpPr/>
              <p:nvPr/>
            </p:nvSpPr>
            <p:spPr>
              <a:xfrm flipH="1">
                <a:off x="7995449" y="478723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8"/>
              <p:cNvSpPr/>
              <p:nvPr/>
            </p:nvSpPr>
            <p:spPr>
              <a:xfrm flipH="1">
                <a:off x="8080438" y="4787235"/>
                <a:ext cx="95649" cy="8502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8"/>
              <p:cNvSpPr/>
              <p:nvPr/>
            </p:nvSpPr>
            <p:spPr>
              <a:xfrm flipH="1">
                <a:off x="7825485" y="4702251"/>
                <a:ext cx="95633" cy="85012"/>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8"/>
              <p:cNvSpPr/>
              <p:nvPr/>
            </p:nvSpPr>
            <p:spPr>
              <a:xfrm flipH="1">
                <a:off x="7921094" y="4702251"/>
                <a:ext cx="74382" cy="85012"/>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8"/>
              <p:cNvSpPr/>
              <p:nvPr/>
            </p:nvSpPr>
            <p:spPr>
              <a:xfrm flipH="1">
                <a:off x="7995449" y="4702251"/>
                <a:ext cx="85020" cy="85012"/>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8"/>
              <p:cNvSpPr/>
              <p:nvPr/>
            </p:nvSpPr>
            <p:spPr>
              <a:xfrm flipH="1">
                <a:off x="8080438" y="4702251"/>
                <a:ext cx="95649" cy="85012"/>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8"/>
              <p:cNvSpPr/>
              <p:nvPr/>
            </p:nvSpPr>
            <p:spPr>
              <a:xfrm flipH="1">
                <a:off x="7655512"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8"/>
              <p:cNvSpPr/>
              <p:nvPr/>
            </p:nvSpPr>
            <p:spPr>
              <a:xfrm flipH="1">
                <a:off x="7740496"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8"/>
              <p:cNvSpPr/>
              <p:nvPr/>
            </p:nvSpPr>
            <p:spPr>
              <a:xfrm flipH="1">
                <a:off x="7825485" y="4617267"/>
                <a:ext cx="95633" cy="85012"/>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8"/>
              <p:cNvSpPr/>
              <p:nvPr/>
            </p:nvSpPr>
            <p:spPr>
              <a:xfrm flipH="1">
                <a:off x="7921094" y="4617267"/>
                <a:ext cx="74382" cy="85012"/>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8"/>
              <p:cNvSpPr/>
              <p:nvPr/>
            </p:nvSpPr>
            <p:spPr>
              <a:xfrm flipH="1">
                <a:off x="7995449" y="4617267"/>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8"/>
              <p:cNvSpPr/>
              <p:nvPr/>
            </p:nvSpPr>
            <p:spPr>
              <a:xfrm flipH="1">
                <a:off x="8080438" y="4617267"/>
                <a:ext cx="95649" cy="85012"/>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8"/>
              <p:cNvSpPr/>
              <p:nvPr/>
            </p:nvSpPr>
            <p:spPr>
              <a:xfrm flipH="1">
                <a:off x="8176054" y="4617267"/>
                <a:ext cx="74390" cy="85012"/>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8"/>
              <p:cNvSpPr/>
              <p:nvPr/>
            </p:nvSpPr>
            <p:spPr>
              <a:xfrm flipH="1">
                <a:off x="8250417" y="4617267"/>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8"/>
              <p:cNvSpPr/>
              <p:nvPr/>
            </p:nvSpPr>
            <p:spPr>
              <a:xfrm flipH="1">
                <a:off x="8335399" y="4617267"/>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8"/>
              <p:cNvSpPr/>
              <p:nvPr/>
            </p:nvSpPr>
            <p:spPr>
              <a:xfrm flipH="1">
                <a:off x="7655512" y="4532274"/>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8"/>
              <p:cNvSpPr/>
              <p:nvPr/>
            </p:nvSpPr>
            <p:spPr>
              <a:xfrm flipH="1">
                <a:off x="7995449" y="4532274"/>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8"/>
              <p:cNvSpPr/>
              <p:nvPr/>
            </p:nvSpPr>
            <p:spPr>
              <a:xfrm flipH="1">
                <a:off x="8335399" y="4532274"/>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8"/>
              <p:cNvSpPr/>
              <p:nvPr/>
            </p:nvSpPr>
            <p:spPr>
              <a:xfrm flipH="1">
                <a:off x="7655512" y="4447290"/>
                <a:ext cx="85012" cy="85012"/>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8"/>
              <p:cNvSpPr/>
              <p:nvPr/>
            </p:nvSpPr>
            <p:spPr>
              <a:xfrm flipH="1">
                <a:off x="7995449" y="4447290"/>
                <a:ext cx="85020" cy="85012"/>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8"/>
              <p:cNvSpPr/>
              <p:nvPr/>
            </p:nvSpPr>
            <p:spPr>
              <a:xfrm flipH="1">
                <a:off x="8335399" y="4447290"/>
                <a:ext cx="95641" cy="85012"/>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8"/>
              <p:cNvSpPr/>
              <p:nvPr/>
            </p:nvSpPr>
            <p:spPr>
              <a:xfrm flipH="1">
                <a:off x="7655512" y="4362305"/>
                <a:ext cx="85012" cy="8502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8"/>
              <p:cNvSpPr/>
              <p:nvPr/>
            </p:nvSpPr>
            <p:spPr>
              <a:xfrm flipH="1">
                <a:off x="7995449" y="4362305"/>
                <a:ext cx="85020" cy="8502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8"/>
              <p:cNvSpPr/>
              <p:nvPr/>
            </p:nvSpPr>
            <p:spPr>
              <a:xfrm flipH="1">
                <a:off x="8335399" y="4362305"/>
                <a:ext cx="95641" cy="8502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 name="Google Shape;785;p8"/>
            <p:cNvSpPr/>
            <p:nvPr/>
          </p:nvSpPr>
          <p:spPr>
            <a:xfrm flipH="1">
              <a:off x="7315559" y="3767391"/>
              <a:ext cx="85020" cy="85020"/>
            </a:xfrm>
            <a:custGeom>
              <a:rect b="b" l="l" r="r" t="t"/>
              <a:pathLst>
                <a:path extrusionOk="0" h="10886" w="10886">
                  <a:moveTo>
                    <a:pt x="1" y="1"/>
                  </a:moveTo>
                  <a:lnTo>
                    <a:pt x="1"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8"/>
            <p:cNvSpPr/>
            <p:nvPr/>
          </p:nvSpPr>
          <p:spPr>
            <a:xfrm flipH="1">
              <a:off x="7655512" y="3767391"/>
              <a:ext cx="85012" cy="8502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8"/>
            <p:cNvSpPr/>
            <p:nvPr/>
          </p:nvSpPr>
          <p:spPr>
            <a:xfrm flipH="1">
              <a:off x="8080438" y="3671779"/>
              <a:ext cx="95649" cy="95641"/>
            </a:xfrm>
            <a:custGeom>
              <a:rect b="b" l="l" r="r" t="t"/>
              <a:pathLst>
                <a:path extrusionOk="0" h="12246" w="12247">
                  <a:moveTo>
                    <a:pt x="1" y="1"/>
                  </a:moveTo>
                  <a:lnTo>
                    <a:pt x="1" y="12246"/>
                  </a:lnTo>
                  <a:lnTo>
                    <a:pt x="12247" y="12246"/>
                  </a:lnTo>
                  <a:lnTo>
                    <a:pt x="1224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8"/>
            <p:cNvSpPr/>
            <p:nvPr/>
          </p:nvSpPr>
          <p:spPr>
            <a:xfrm flipH="1">
              <a:off x="8685973" y="3597414"/>
              <a:ext cx="85012" cy="95641"/>
            </a:xfrm>
            <a:custGeom>
              <a:rect b="b" l="l" r="r" t="t"/>
              <a:pathLst>
                <a:path extrusionOk="0" h="12246" w="10885">
                  <a:moveTo>
                    <a:pt x="0" y="1"/>
                  </a:moveTo>
                  <a:lnTo>
                    <a:pt x="0" y="12245"/>
                  </a:lnTo>
                  <a:lnTo>
                    <a:pt x="10884" y="1224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8"/>
            <p:cNvSpPr/>
            <p:nvPr/>
          </p:nvSpPr>
          <p:spPr>
            <a:xfrm flipH="1">
              <a:off x="8685973" y="3767391"/>
              <a:ext cx="85012" cy="85020"/>
            </a:xfrm>
            <a:custGeom>
              <a:rect b="b" l="l" r="r" t="t"/>
              <a:pathLst>
                <a:path extrusionOk="0" h="10886" w="10885">
                  <a:moveTo>
                    <a:pt x="0" y="1"/>
                  </a:moveTo>
                  <a:lnTo>
                    <a:pt x="0" y="10885"/>
                  </a:lnTo>
                  <a:lnTo>
                    <a:pt x="10884" y="10885"/>
                  </a:lnTo>
                  <a:lnTo>
                    <a:pt x="108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8"/>
            <p:cNvSpPr/>
            <p:nvPr/>
          </p:nvSpPr>
          <p:spPr>
            <a:xfrm flipH="1">
              <a:off x="8176054" y="3501811"/>
              <a:ext cx="74390" cy="95633"/>
            </a:xfrm>
            <a:custGeom>
              <a:rect b="b" l="l" r="r" t="t"/>
              <a:pathLst>
                <a:path extrusionOk="0" h="12245" w="9525">
                  <a:moveTo>
                    <a:pt x="1" y="0"/>
                  </a:moveTo>
                  <a:lnTo>
                    <a:pt x="1" y="12245"/>
                  </a:lnTo>
                  <a:lnTo>
                    <a:pt x="9525" y="12245"/>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8"/>
            <p:cNvSpPr/>
            <p:nvPr/>
          </p:nvSpPr>
          <p:spPr>
            <a:xfrm flipH="1">
              <a:off x="8250417" y="3501811"/>
              <a:ext cx="85012" cy="95633"/>
            </a:xfrm>
            <a:custGeom>
              <a:rect b="b" l="l" r="r" t="t"/>
              <a:pathLst>
                <a:path extrusionOk="0" h="12245" w="10885">
                  <a:moveTo>
                    <a:pt x="0" y="0"/>
                  </a:moveTo>
                  <a:lnTo>
                    <a:pt x="0" y="12245"/>
                  </a:lnTo>
                  <a:lnTo>
                    <a:pt x="10885" y="12245"/>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 name="Google Shape;792;p8"/>
            <p:cNvGrpSpPr/>
            <p:nvPr/>
          </p:nvGrpSpPr>
          <p:grpSpPr>
            <a:xfrm>
              <a:off x="7230575" y="3501811"/>
              <a:ext cx="1540410" cy="860514"/>
              <a:chOff x="7230575" y="3501811"/>
              <a:chExt cx="1540410" cy="860514"/>
            </a:xfrm>
          </p:grpSpPr>
          <p:sp>
            <p:nvSpPr>
              <p:cNvPr id="793" name="Google Shape;793;p8"/>
              <p:cNvSpPr/>
              <p:nvPr/>
            </p:nvSpPr>
            <p:spPr>
              <a:xfrm flipH="1">
                <a:off x="731555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8"/>
              <p:cNvSpPr/>
              <p:nvPr/>
            </p:nvSpPr>
            <p:spPr>
              <a:xfrm flipH="1">
                <a:off x="7400551"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8"/>
              <p:cNvSpPr/>
              <p:nvPr/>
            </p:nvSpPr>
            <p:spPr>
              <a:xfrm flipH="1">
                <a:off x="7485535" y="4277321"/>
                <a:ext cx="85012" cy="85004"/>
              </a:xfrm>
              <a:custGeom>
                <a:rect b="b" l="l" r="r" t="t"/>
                <a:pathLst>
                  <a:path extrusionOk="0" h="10884" w="10885">
                    <a:moveTo>
                      <a:pt x="0" y="0"/>
                    </a:moveTo>
                    <a:lnTo>
                      <a:pt x="0" y="10884"/>
                    </a:lnTo>
                    <a:lnTo>
                      <a:pt x="10884" y="1088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8"/>
              <p:cNvSpPr/>
              <p:nvPr/>
            </p:nvSpPr>
            <p:spPr>
              <a:xfrm flipH="1">
                <a:off x="7570520"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8"/>
              <p:cNvSpPr/>
              <p:nvPr/>
            </p:nvSpPr>
            <p:spPr>
              <a:xfrm flipH="1">
                <a:off x="7655512"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8"/>
              <p:cNvSpPr/>
              <p:nvPr/>
            </p:nvSpPr>
            <p:spPr>
              <a:xfrm flipH="1">
                <a:off x="7740496"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8"/>
              <p:cNvSpPr/>
              <p:nvPr/>
            </p:nvSpPr>
            <p:spPr>
              <a:xfrm flipH="1">
                <a:off x="7825485" y="4277321"/>
                <a:ext cx="95633" cy="85004"/>
              </a:xfrm>
              <a:custGeom>
                <a:rect b="b" l="l" r="r" t="t"/>
                <a:pathLst>
                  <a:path extrusionOk="0" h="10884" w="12245">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8"/>
              <p:cNvSpPr/>
              <p:nvPr/>
            </p:nvSpPr>
            <p:spPr>
              <a:xfrm flipH="1">
                <a:off x="7921094" y="4277321"/>
                <a:ext cx="74382" cy="85004"/>
              </a:xfrm>
              <a:custGeom>
                <a:rect b="b" l="l" r="r" t="t"/>
                <a:pathLst>
                  <a:path extrusionOk="0" h="10884" w="9524">
                    <a:moveTo>
                      <a:pt x="0" y="0"/>
                    </a:moveTo>
                    <a:lnTo>
                      <a:pt x="0" y="10884"/>
                    </a:lnTo>
                    <a:lnTo>
                      <a:pt x="9523" y="1088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8"/>
              <p:cNvSpPr/>
              <p:nvPr/>
            </p:nvSpPr>
            <p:spPr>
              <a:xfrm flipH="1">
                <a:off x="7995449" y="4277321"/>
                <a:ext cx="85020" cy="85004"/>
              </a:xfrm>
              <a:custGeom>
                <a:rect b="b" l="l" r="r" t="t"/>
                <a:pathLst>
                  <a:path extrusionOk="0" h="10884" w="10886">
                    <a:moveTo>
                      <a:pt x="1" y="0"/>
                    </a:moveTo>
                    <a:lnTo>
                      <a:pt x="1"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8"/>
              <p:cNvSpPr/>
              <p:nvPr/>
            </p:nvSpPr>
            <p:spPr>
              <a:xfrm flipH="1">
                <a:off x="8080438" y="4277321"/>
                <a:ext cx="95649" cy="85004"/>
              </a:xfrm>
              <a:custGeom>
                <a:rect b="b" l="l" r="r" t="t"/>
                <a:pathLst>
                  <a:path extrusionOk="0" h="10884" w="12247">
                    <a:moveTo>
                      <a:pt x="1" y="0"/>
                    </a:moveTo>
                    <a:lnTo>
                      <a:pt x="1" y="10884"/>
                    </a:lnTo>
                    <a:lnTo>
                      <a:pt x="12247" y="1088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8"/>
              <p:cNvSpPr/>
              <p:nvPr/>
            </p:nvSpPr>
            <p:spPr>
              <a:xfrm flipH="1">
                <a:off x="8176054"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8"/>
              <p:cNvSpPr/>
              <p:nvPr/>
            </p:nvSpPr>
            <p:spPr>
              <a:xfrm flipH="1">
                <a:off x="825041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8"/>
              <p:cNvSpPr/>
              <p:nvPr/>
            </p:nvSpPr>
            <p:spPr>
              <a:xfrm flipH="1">
                <a:off x="8335399" y="4277321"/>
                <a:ext cx="95641" cy="85004"/>
              </a:xfrm>
              <a:custGeom>
                <a:rect b="b" l="l" r="r" t="t"/>
                <a:pathLst>
                  <a:path extrusionOk="0" h="10884" w="12246">
                    <a:moveTo>
                      <a:pt x="1" y="0"/>
                    </a:moveTo>
                    <a:lnTo>
                      <a:pt x="1"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8"/>
              <p:cNvSpPr/>
              <p:nvPr/>
            </p:nvSpPr>
            <p:spPr>
              <a:xfrm flipH="1">
                <a:off x="8431015" y="4277321"/>
                <a:ext cx="74390" cy="85004"/>
              </a:xfrm>
              <a:custGeom>
                <a:rect b="b" l="l" r="r" t="t"/>
                <a:pathLst>
                  <a:path extrusionOk="0" h="10884" w="9525">
                    <a:moveTo>
                      <a:pt x="1" y="0"/>
                    </a:moveTo>
                    <a:lnTo>
                      <a:pt x="1" y="10884"/>
                    </a:lnTo>
                    <a:lnTo>
                      <a:pt x="9525" y="1088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8"/>
              <p:cNvSpPr/>
              <p:nvPr/>
            </p:nvSpPr>
            <p:spPr>
              <a:xfrm flipH="1">
                <a:off x="8505377" y="4277321"/>
                <a:ext cx="85012" cy="85004"/>
              </a:xfrm>
              <a:custGeom>
                <a:rect b="b" l="l" r="r" t="t"/>
                <a:pathLst>
                  <a:path extrusionOk="0" h="10884" w="10885">
                    <a:moveTo>
                      <a:pt x="0" y="0"/>
                    </a:moveTo>
                    <a:lnTo>
                      <a:pt x="0" y="10884"/>
                    </a:lnTo>
                    <a:lnTo>
                      <a:pt x="10885" y="1088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8"/>
              <p:cNvSpPr/>
              <p:nvPr/>
            </p:nvSpPr>
            <p:spPr>
              <a:xfrm flipH="1">
                <a:off x="8590359" y="4277321"/>
                <a:ext cx="95641" cy="85004"/>
              </a:xfrm>
              <a:custGeom>
                <a:rect b="b" l="l" r="r" t="t"/>
                <a:pathLst>
                  <a:path extrusionOk="0" h="10884" w="12246">
                    <a:moveTo>
                      <a:pt x="0" y="0"/>
                    </a:moveTo>
                    <a:lnTo>
                      <a:pt x="0" y="10884"/>
                    </a:lnTo>
                    <a:lnTo>
                      <a:pt x="12245" y="1088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8"/>
              <p:cNvSpPr/>
              <p:nvPr/>
            </p:nvSpPr>
            <p:spPr>
              <a:xfrm flipH="1">
                <a:off x="731555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8"/>
              <p:cNvSpPr/>
              <p:nvPr/>
            </p:nvSpPr>
            <p:spPr>
              <a:xfrm flipH="1">
                <a:off x="7400551"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8"/>
              <p:cNvSpPr/>
              <p:nvPr/>
            </p:nvSpPr>
            <p:spPr>
              <a:xfrm flipH="1">
                <a:off x="7485535" y="4181710"/>
                <a:ext cx="85012" cy="95641"/>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8"/>
              <p:cNvSpPr/>
              <p:nvPr/>
            </p:nvSpPr>
            <p:spPr>
              <a:xfrm flipH="1">
                <a:off x="7570520"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8"/>
              <p:cNvSpPr/>
              <p:nvPr/>
            </p:nvSpPr>
            <p:spPr>
              <a:xfrm flipH="1">
                <a:off x="7655512"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8"/>
              <p:cNvSpPr/>
              <p:nvPr/>
            </p:nvSpPr>
            <p:spPr>
              <a:xfrm flipH="1">
                <a:off x="7740496"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8"/>
              <p:cNvSpPr/>
              <p:nvPr/>
            </p:nvSpPr>
            <p:spPr>
              <a:xfrm flipH="1">
                <a:off x="7825485" y="4181710"/>
                <a:ext cx="95633" cy="95641"/>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8"/>
              <p:cNvSpPr/>
              <p:nvPr/>
            </p:nvSpPr>
            <p:spPr>
              <a:xfrm flipH="1">
                <a:off x="7921094" y="4181710"/>
                <a:ext cx="74382" cy="95641"/>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8"/>
              <p:cNvSpPr/>
              <p:nvPr/>
            </p:nvSpPr>
            <p:spPr>
              <a:xfrm flipH="1">
                <a:off x="7995449" y="4181710"/>
                <a:ext cx="85020" cy="95641"/>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8"/>
              <p:cNvSpPr/>
              <p:nvPr/>
            </p:nvSpPr>
            <p:spPr>
              <a:xfrm flipH="1">
                <a:off x="8080438" y="4181710"/>
                <a:ext cx="95649" cy="95641"/>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8"/>
              <p:cNvSpPr/>
              <p:nvPr/>
            </p:nvSpPr>
            <p:spPr>
              <a:xfrm flipH="1">
                <a:off x="8176054"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8"/>
              <p:cNvSpPr/>
              <p:nvPr/>
            </p:nvSpPr>
            <p:spPr>
              <a:xfrm flipH="1">
                <a:off x="825041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8"/>
              <p:cNvSpPr/>
              <p:nvPr/>
            </p:nvSpPr>
            <p:spPr>
              <a:xfrm flipH="1">
                <a:off x="8335399" y="4181710"/>
                <a:ext cx="95641" cy="95641"/>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8"/>
              <p:cNvSpPr/>
              <p:nvPr/>
            </p:nvSpPr>
            <p:spPr>
              <a:xfrm flipH="1">
                <a:off x="8431015" y="4181710"/>
                <a:ext cx="74390" cy="95641"/>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8"/>
              <p:cNvSpPr/>
              <p:nvPr/>
            </p:nvSpPr>
            <p:spPr>
              <a:xfrm flipH="1">
                <a:off x="8505377" y="4181710"/>
                <a:ext cx="85012" cy="95641"/>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8"/>
              <p:cNvSpPr/>
              <p:nvPr/>
            </p:nvSpPr>
            <p:spPr>
              <a:xfrm flipH="1">
                <a:off x="8590359" y="4181710"/>
                <a:ext cx="95641" cy="95641"/>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8"/>
              <p:cNvSpPr/>
              <p:nvPr/>
            </p:nvSpPr>
            <p:spPr>
              <a:xfrm flipH="1">
                <a:off x="731555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8"/>
              <p:cNvSpPr/>
              <p:nvPr/>
            </p:nvSpPr>
            <p:spPr>
              <a:xfrm flipH="1">
                <a:off x="7400551"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8"/>
              <p:cNvSpPr/>
              <p:nvPr/>
            </p:nvSpPr>
            <p:spPr>
              <a:xfrm flipH="1">
                <a:off x="7485535" y="4107344"/>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8"/>
              <p:cNvSpPr/>
              <p:nvPr/>
            </p:nvSpPr>
            <p:spPr>
              <a:xfrm flipH="1">
                <a:off x="7570520"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8"/>
              <p:cNvSpPr/>
              <p:nvPr/>
            </p:nvSpPr>
            <p:spPr>
              <a:xfrm flipH="1">
                <a:off x="7655512"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8"/>
              <p:cNvSpPr/>
              <p:nvPr/>
            </p:nvSpPr>
            <p:spPr>
              <a:xfrm flipH="1">
                <a:off x="7740496"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8"/>
              <p:cNvSpPr/>
              <p:nvPr/>
            </p:nvSpPr>
            <p:spPr>
              <a:xfrm flipH="1">
                <a:off x="7825485" y="4107344"/>
                <a:ext cx="95633" cy="74390"/>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8"/>
              <p:cNvSpPr/>
              <p:nvPr/>
            </p:nvSpPr>
            <p:spPr>
              <a:xfrm flipH="1">
                <a:off x="7921094" y="4107344"/>
                <a:ext cx="74382" cy="74390"/>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8"/>
              <p:cNvSpPr/>
              <p:nvPr/>
            </p:nvSpPr>
            <p:spPr>
              <a:xfrm flipH="1">
                <a:off x="7995449" y="4107344"/>
                <a:ext cx="85020" cy="74390"/>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8"/>
              <p:cNvSpPr/>
              <p:nvPr/>
            </p:nvSpPr>
            <p:spPr>
              <a:xfrm flipH="1">
                <a:off x="8080438" y="4107344"/>
                <a:ext cx="95649" cy="74390"/>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8"/>
              <p:cNvSpPr/>
              <p:nvPr/>
            </p:nvSpPr>
            <p:spPr>
              <a:xfrm flipH="1">
                <a:off x="8176054"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8"/>
              <p:cNvSpPr/>
              <p:nvPr/>
            </p:nvSpPr>
            <p:spPr>
              <a:xfrm flipH="1">
                <a:off x="825041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8"/>
              <p:cNvSpPr/>
              <p:nvPr/>
            </p:nvSpPr>
            <p:spPr>
              <a:xfrm flipH="1">
                <a:off x="8335399" y="4107344"/>
                <a:ext cx="95641" cy="74390"/>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8"/>
              <p:cNvSpPr/>
              <p:nvPr/>
            </p:nvSpPr>
            <p:spPr>
              <a:xfrm flipH="1">
                <a:off x="8431015" y="4107344"/>
                <a:ext cx="74390" cy="74390"/>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8"/>
              <p:cNvSpPr/>
              <p:nvPr/>
            </p:nvSpPr>
            <p:spPr>
              <a:xfrm flipH="1">
                <a:off x="8505377" y="4107344"/>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8"/>
              <p:cNvSpPr/>
              <p:nvPr/>
            </p:nvSpPr>
            <p:spPr>
              <a:xfrm flipH="1">
                <a:off x="8590359" y="4107344"/>
                <a:ext cx="95641" cy="74390"/>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8"/>
              <p:cNvSpPr/>
              <p:nvPr/>
            </p:nvSpPr>
            <p:spPr>
              <a:xfrm flipH="1">
                <a:off x="731555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8"/>
              <p:cNvSpPr/>
              <p:nvPr/>
            </p:nvSpPr>
            <p:spPr>
              <a:xfrm flipH="1">
                <a:off x="7400551"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8"/>
              <p:cNvSpPr/>
              <p:nvPr/>
            </p:nvSpPr>
            <p:spPr>
              <a:xfrm flipH="1">
                <a:off x="7485535"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8"/>
              <p:cNvSpPr/>
              <p:nvPr/>
            </p:nvSpPr>
            <p:spPr>
              <a:xfrm flipH="1">
                <a:off x="7570520"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8"/>
              <p:cNvSpPr/>
              <p:nvPr/>
            </p:nvSpPr>
            <p:spPr>
              <a:xfrm flipH="1">
                <a:off x="7655512"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8"/>
              <p:cNvSpPr/>
              <p:nvPr/>
            </p:nvSpPr>
            <p:spPr>
              <a:xfrm flipH="1">
                <a:off x="7740496"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8"/>
              <p:cNvSpPr/>
              <p:nvPr/>
            </p:nvSpPr>
            <p:spPr>
              <a:xfrm flipH="1">
                <a:off x="7825485" y="4022352"/>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8"/>
              <p:cNvSpPr/>
              <p:nvPr/>
            </p:nvSpPr>
            <p:spPr>
              <a:xfrm flipH="1">
                <a:off x="7921094" y="4022352"/>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8"/>
              <p:cNvSpPr/>
              <p:nvPr/>
            </p:nvSpPr>
            <p:spPr>
              <a:xfrm flipH="1">
                <a:off x="7995449" y="4022352"/>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8"/>
              <p:cNvSpPr/>
              <p:nvPr/>
            </p:nvSpPr>
            <p:spPr>
              <a:xfrm flipH="1">
                <a:off x="8080438" y="4022352"/>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8"/>
              <p:cNvSpPr/>
              <p:nvPr/>
            </p:nvSpPr>
            <p:spPr>
              <a:xfrm flipH="1">
                <a:off x="8176054"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8"/>
              <p:cNvSpPr/>
              <p:nvPr/>
            </p:nvSpPr>
            <p:spPr>
              <a:xfrm flipH="1">
                <a:off x="825041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8"/>
              <p:cNvSpPr/>
              <p:nvPr/>
            </p:nvSpPr>
            <p:spPr>
              <a:xfrm flipH="1">
                <a:off x="8335399" y="4022352"/>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8"/>
              <p:cNvSpPr/>
              <p:nvPr/>
            </p:nvSpPr>
            <p:spPr>
              <a:xfrm flipH="1">
                <a:off x="8431015" y="4022352"/>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8"/>
              <p:cNvSpPr/>
              <p:nvPr/>
            </p:nvSpPr>
            <p:spPr>
              <a:xfrm flipH="1">
                <a:off x="8505377" y="4022352"/>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8"/>
              <p:cNvSpPr/>
              <p:nvPr/>
            </p:nvSpPr>
            <p:spPr>
              <a:xfrm flipH="1">
                <a:off x="8590359" y="4022352"/>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8"/>
              <p:cNvSpPr/>
              <p:nvPr/>
            </p:nvSpPr>
            <p:spPr>
              <a:xfrm flipH="1">
                <a:off x="731555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8"/>
              <p:cNvSpPr/>
              <p:nvPr/>
            </p:nvSpPr>
            <p:spPr>
              <a:xfrm flipH="1">
                <a:off x="7400551"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8"/>
              <p:cNvSpPr/>
              <p:nvPr/>
            </p:nvSpPr>
            <p:spPr>
              <a:xfrm flipH="1">
                <a:off x="7485535" y="3926748"/>
                <a:ext cx="85012" cy="95633"/>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8"/>
              <p:cNvSpPr/>
              <p:nvPr/>
            </p:nvSpPr>
            <p:spPr>
              <a:xfrm flipH="1">
                <a:off x="7570520"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8"/>
              <p:cNvSpPr/>
              <p:nvPr/>
            </p:nvSpPr>
            <p:spPr>
              <a:xfrm flipH="1">
                <a:off x="7655512"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8"/>
              <p:cNvSpPr/>
              <p:nvPr/>
            </p:nvSpPr>
            <p:spPr>
              <a:xfrm flipH="1">
                <a:off x="7740496"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8"/>
              <p:cNvSpPr/>
              <p:nvPr/>
            </p:nvSpPr>
            <p:spPr>
              <a:xfrm flipH="1">
                <a:off x="7825485" y="3926748"/>
                <a:ext cx="95633" cy="95633"/>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8"/>
              <p:cNvSpPr/>
              <p:nvPr/>
            </p:nvSpPr>
            <p:spPr>
              <a:xfrm flipH="1">
                <a:off x="7921094" y="3926748"/>
                <a:ext cx="74382" cy="95633"/>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8"/>
              <p:cNvSpPr/>
              <p:nvPr/>
            </p:nvSpPr>
            <p:spPr>
              <a:xfrm flipH="1">
                <a:off x="7995449" y="3926748"/>
                <a:ext cx="85020" cy="95633"/>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8"/>
              <p:cNvSpPr/>
              <p:nvPr/>
            </p:nvSpPr>
            <p:spPr>
              <a:xfrm flipH="1">
                <a:off x="8080438" y="3926748"/>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8"/>
              <p:cNvSpPr/>
              <p:nvPr/>
            </p:nvSpPr>
            <p:spPr>
              <a:xfrm flipH="1">
                <a:off x="8176054"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8"/>
              <p:cNvSpPr/>
              <p:nvPr/>
            </p:nvSpPr>
            <p:spPr>
              <a:xfrm flipH="1">
                <a:off x="825041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8"/>
              <p:cNvSpPr/>
              <p:nvPr/>
            </p:nvSpPr>
            <p:spPr>
              <a:xfrm flipH="1">
                <a:off x="8335399" y="3926748"/>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8"/>
              <p:cNvSpPr/>
              <p:nvPr/>
            </p:nvSpPr>
            <p:spPr>
              <a:xfrm flipH="1">
                <a:off x="8431015" y="3926748"/>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8"/>
              <p:cNvSpPr/>
              <p:nvPr/>
            </p:nvSpPr>
            <p:spPr>
              <a:xfrm flipH="1">
                <a:off x="8505377" y="3926748"/>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8"/>
              <p:cNvSpPr/>
              <p:nvPr/>
            </p:nvSpPr>
            <p:spPr>
              <a:xfrm flipH="1">
                <a:off x="8590359" y="3926748"/>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8"/>
              <p:cNvSpPr/>
              <p:nvPr/>
            </p:nvSpPr>
            <p:spPr>
              <a:xfrm flipH="1">
                <a:off x="731555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8"/>
              <p:cNvSpPr/>
              <p:nvPr/>
            </p:nvSpPr>
            <p:spPr>
              <a:xfrm flipH="1">
                <a:off x="7400551"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8"/>
              <p:cNvSpPr/>
              <p:nvPr/>
            </p:nvSpPr>
            <p:spPr>
              <a:xfrm flipH="1">
                <a:off x="7485535" y="3852383"/>
                <a:ext cx="85012" cy="74390"/>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8"/>
              <p:cNvSpPr/>
              <p:nvPr/>
            </p:nvSpPr>
            <p:spPr>
              <a:xfrm flipH="1">
                <a:off x="7570520"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8"/>
              <p:cNvSpPr/>
              <p:nvPr/>
            </p:nvSpPr>
            <p:spPr>
              <a:xfrm flipH="1">
                <a:off x="7655512"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8"/>
              <p:cNvSpPr/>
              <p:nvPr/>
            </p:nvSpPr>
            <p:spPr>
              <a:xfrm flipH="1">
                <a:off x="7740496"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8"/>
              <p:cNvSpPr/>
              <p:nvPr/>
            </p:nvSpPr>
            <p:spPr>
              <a:xfrm flipH="1">
                <a:off x="7825485" y="3852383"/>
                <a:ext cx="95633" cy="74390"/>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8"/>
              <p:cNvSpPr/>
              <p:nvPr/>
            </p:nvSpPr>
            <p:spPr>
              <a:xfrm flipH="1">
                <a:off x="7921094" y="3852383"/>
                <a:ext cx="74382" cy="74390"/>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8"/>
              <p:cNvSpPr/>
              <p:nvPr/>
            </p:nvSpPr>
            <p:spPr>
              <a:xfrm flipH="1">
                <a:off x="7995449" y="3852383"/>
                <a:ext cx="85020" cy="74390"/>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8"/>
              <p:cNvSpPr/>
              <p:nvPr/>
            </p:nvSpPr>
            <p:spPr>
              <a:xfrm flipH="1">
                <a:off x="8080438" y="3852383"/>
                <a:ext cx="95649" cy="74390"/>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8"/>
              <p:cNvSpPr/>
              <p:nvPr/>
            </p:nvSpPr>
            <p:spPr>
              <a:xfrm flipH="1">
                <a:off x="8176054"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8"/>
              <p:cNvSpPr/>
              <p:nvPr/>
            </p:nvSpPr>
            <p:spPr>
              <a:xfrm flipH="1">
                <a:off x="825041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8"/>
              <p:cNvSpPr/>
              <p:nvPr/>
            </p:nvSpPr>
            <p:spPr>
              <a:xfrm flipH="1">
                <a:off x="8335399" y="3852383"/>
                <a:ext cx="95641" cy="74390"/>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8"/>
              <p:cNvSpPr/>
              <p:nvPr/>
            </p:nvSpPr>
            <p:spPr>
              <a:xfrm flipH="1">
                <a:off x="8431015" y="3852383"/>
                <a:ext cx="74390" cy="74390"/>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8"/>
              <p:cNvSpPr/>
              <p:nvPr/>
            </p:nvSpPr>
            <p:spPr>
              <a:xfrm flipH="1">
                <a:off x="8505377" y="3852383"/>
                <a:ext cx="85012" cy="74390"/>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8"/>
              <p:cNvSpPr/>
              <p:nvPr/>
            </p:nvSpPr>
            <p:spPr>
              <a:xfrm flipH="1">
                <a:off x="8590359" y="3852383"/>
                <a:ext cx="95641" cy="74390"/>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8"/>
              <p:cNvSpPr/>
              <p:nvPr/>
            </p:nvSpPr>
            <p:spPr>
              <a:xfrm flipH="1">
                <a:off x="7230575" y="4192329"/>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8"/>
              <p:cNvSpPr/>
              <p:nvPr/>
            </p:nvSpPr>
            <p:spPr>
              <a:xfrm flipH="1">
                <a:off x="7230575" y="4117963"/>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8"/>
              <p:cNvSpPr/>
              <p:nvPr/>
            </p:nvSpPr>
            <p:spPr>
              <a:xfrm flipH="1">
                <a:off x="7230575" y="4022352"/>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8"/>
              <p:cNvSpPr/>
              <p:nvPr/>
            </p:nvSpPr>
            <p:spPr>
              <a:xfrm flipH="1">
                <a:off x="7230575" y="3937368"/>
                <a:ext cx="85012" cy="85012"/>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8"/>
              <p:cNvSpPr/>
              <p:nvPr/>
            </p:nvSpPr>
            <p:spPr>
              <a:xfrm flipH="1">
                <a:off x="7230575" y="3863002"/>
                <a:ext cx="85012" cy="74390"/>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8"/>
              <p:cNvSpPr/>
              <p:nvPr/>
            </p:nvSpPr>
            <p:spPr>
              <a:xfrm flipH="1">
                <a:off x="7400551"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8"/>
              <p:cNvSpPr/>
              <p:nvPr/>
            </p:nvSpPr>
            <p:spPr>
              <a:xfrm flipH="1">
                <a:off x="7485535" y="3767391"/>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8"/>
              <p:cNvSpPr/>
              <p:nvPr/>
            </p:nvSpPr>
            <p:spPr>
              <a:xfrm flipH="1">
                <a:off x="7570520"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8"/>
              <p:cNvSpPr/>
              <p:nvPr/>
            </p:nvSpPr>
            <p:spPr>
              <a:xfrm flipH="1">
                <a:off x="7740496"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8"/>
              <p:cNvSpPr/>
              <p:nvPr/>
            </p:nvSpPr>
            <p:spPr>
              <a:xfrm flipH="1">
                <a:off x="7825485" y="3767391"/>
                <a:ext cx="95633" cy="8502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8"/>
              <p:cNvSpPr/>
              <p:nvPr/>
            </p:nvSpPr>
            <p:spPr>
              <a:xfrm flipH="1">
                <a:off x="7921094" y="3767391"/>
                <a:ext cx="74382" cy="8502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8"/>
              <p:cNvSpPr/>
              <p:nvPr/>
            </p:nvSpPr>
            <p:spPr>
              <a:xfrm flipH="1">
                <a:off x="7995449" y="3767391"/>
                <a:ext cx="85020" cy="8502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8"/>
              <p:cNvSpPr/>
              <p:nvPr/>
            </p:nvSpPr>
            <p:spPr>
              <a:xfrm flipH="1">
                <a:off x="8080438" y="3767391"/>
                <a:ext cx="95649" cy="8502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8"/>
              <p:cNvSpPr/>
              <p:nvPr/>
            </p:nvSpPr>
            <p:spPr>
              <a:xfrm flipH="1">
                <a:off x="8176054"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8"/>
              <p:cNvSpPr/>
              <p:nvPr/>
            </p:nvSpPr>
            <p:spPr>
              <a:xfrm flipH="1">
                <a:off x="825041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8"/>
              <p:cNvSpPr/>
              <p:nvPr/>
            </p:nvSpPr>
            <p:spPr>
              <a:xfrm flipH="1">
                <a:off x="8335399" y="3767391"/>
                <a:ext cx="95641" cy="8502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8"/>
              <p:cNvSpPr/>
              <p:nvPr/>
            </p:nvSpPr>
            <p:spPr>
              <a:xfrm flipH="1">
                <a:off x="8431015" y="3767391"/>
                <a:ext cx="74390" cy="8502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8"/>
              <p:cNvSpPr/>
              <p:nvPr/>
            </p:nvSpPr>
            <p:spPr>
              <a:xfrm flipH="1">
                <a:off x="8505377" y="3767391"/>
                <a:ext cx="85012" cy="8502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8"/>
              <p:cNvSpPr/>
              <p:nvPr/>
            </p:nvSpPr>
            <p:spPr>
              <a:xfrm flipH="1">
                <a:off x="8590359" y="3767391"/>
                <a:ext cx="95641" cy="8502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8"/>
              <p:cNvSpPr/>
              <p:nvPr/>
            </p:nvSpPr>
            <p:spPr>
              <a:xfrm flipH="1">
                <a:off x="8176054"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8"/>
              <p:cNvSpPr/>
              <p:nvPr/>
            </p:nvSpPr>
            <p:spPr>
              <a:xfrm flipH="1">
                <a:off x="825041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8"/>
              <p:cNvSpPr/>
              <p:nvPr/>
            </p:nvSpPr>
            <p:spPr>
              <a:xfrm flipH="1">
                <a:off x="8335399" y="3671779"/>
                <a:ext cx="95641" cy="95641"/>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8"/>
              <p:cNvSpPr/>
              <p:nvPr/>
            </p:nvSpPr>
            <p:spPr>
              <a:xfrm flipH="1">
                <a:off x="8431015" y="3671779"/>
                <a:ext cx="74390" cy="95641"/>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8"/>
              <p:cNvSpPr/>
              <p:nvPr/>
            </p:nvSpPr>
            <p:spPr>
              <a:xfrm flipH="1">
                <a:off x="8505377" y="3671779"/>
                <a:ext cx="85012" cy="95641"/>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8"/>
              <p:cNvSpPr/>
              <p:nvPr/>
            </p:nvSpPr>
            <p:spPr>
              <a:xfrm flipH="1">
                <a:off x="8590359" y="3671779"/>
                <a:ext cx="95641" cy="95641"/>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8"/>
              <p:cNvSpPr/>
              <p:nvPr/>
            </p:nvSpPr>
            <p:spPr>
              <a:xfrm flipH="1">
                <a:off x="8080438" y="3597414"/>
                <a:ext cx="95649" cy="74390"/>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8"/>
              <p:cNvSpPr/>
              <p:nvPr/>
            </p:nvSpPr>
            <p:spPr>
              <a:xfrm flipH="1">
                <a:off x="8176054"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8"/>
              <p:cNvSpPr/>
              <p:nvPr/>
            </p:nvSpPr>
            <p:spPr>
              <a:xfrm flipH="1">
                <a:off x="825041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8"/>
              <p:cNvSpPr/>
              <p:nvPr/>
            </p:nvSpPr>
            <p:spPr>
              <a:xfrm flipH="1">
                <a:off x="8335399" y="3597414"/>
                <a:ext cx="95641" cy="74390"/>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8"/>
              <p:cNvSpPr/>
              <p:nvPr/>
            </p:nvSpPr>
            <p:spPr>
              <a:xfrm flipH="1">
                <a:off x="8431015" y="3597414"/>
                <a:ext cx="74390" cy="74390"/>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8"/>
              <p:cNvSpPr/>
              <p:nvPr/>
            </p:nvSpPr>
            <p:spPr>
              <a:xfrm flipH="1">
                <a:off x="8505377" y="3597414"/>
                <a:ext cx="85012" cy="74390"/>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8"/>
              <p:cNvSpPr/>
              <p:nvPr/>
            </p:nvSpPr>
            <p:spPr>
              <a:xfrm flipH="1">
                <a:off x="8590359" y="3597414"/>
                <a:ext cx="95641" cy="74390"/>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8"/>
              <p:cNvSpPr/>
              <p:nvPr/>
            </p:nvSpPr>
            <p:spPr>
              <a:xfrm flipH="1">
                <a:off x="8685973" y="3693026"/>
                <a:ext cx="85012" cy="74390"/>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8"/>
              <p:cNvSpPr/>
              <p:nvPr/>
            </p:nvSpPr>
            <p:spPr>
              <a:xfrm flipH="1">
                <a:off x="8685973" y="3852383"/>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8"/>
              <p:cNvSpPr/>
              <p:nvPr/>
            </p:nvSpPr>
            <p:spPr>
              <a:xfrm flipH="1">
                <a:off x="8685973" y="3937368"/>
                <a:ext cx="85012" cy="85012"/>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8"/>
              <p:cNvSpPr/>
              <p:nvPr/>
            </p:nvSpPr>
            <p:spPr>
              <a:xfrm flipH="1">
                <a:off x="8685973" y="4022352"/>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8"/>
              <p:cNvSpPr/>
              <p:nvPr/>
            </p:nvSpPr>
            <p:spPr>
              <a:xfrm flipH="1">
                <a:off x="8685973" y="4107344"/>
                <a:ext cx="85012" cy="85012"/>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8"/>
              <p:cNvSpPr/>
              <p:nvPr/>
            </p:nvSpPr>
            <p:spPr>
              <a:xfrm flipH="1">
                <a:off x="8685973" y="4192329"/>
                <a:ext cx="85012" cy="8502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8"/>
              <p:cNvSpPr/>
              <p:nvPr/>
            </p:nvSpPr>
            <p:spPr>
              <a:xfrm flipH="1">
                <a:off x="8080438" y="3501811"/>
                <a:ext cx="95649" cy="95633"/>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8"/>
              <p:cNvSpPr/>
              <p:nvPr/>
            </p:nvSpPr>
            <p:spPr>
              <a:xfrm flipH="1">
                <a:off x="8335399" y="3501811"/>
                <a:ext cx="95641" cy="95633"/>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8"/>
              <p:cNvSpPr/>
              <p:nvPr/>
            </p:nvSpPr>
            <p:spPr>
              <a:xfrm flipH="1">
                <a:off x="8431015" y="3501811"/>
                <a:ext cx="74390" cy="95633"/>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8"/>
              <p:cNvSpPr/>
              <p:nvPr/>
            </p:nvSpPr>
            <p:spPr>
              <a:xfrm flipH="1">
                <a:off x="8505377" y="3501811"/>
                <a:ext cx="85012" cy="95633"/>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8"/>
              <p:cNvSpPr/>
              <p:nvPr/>
            </p:nvSpPr>
            <p:spPr>
              <a:xfrm flipH="1">
                <a:off x="8590359" y="3501811"/>
                <a:ext cx="95641" cy="95633"/>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 name="Google Shape;932;p8"/>
          <p:cNvGrpSpPr/>
          <p:nvPr/>
        </p:nvGrpSpPr>
        <p:grpSpPr>
          <a:xfrm flipH="1">
            <a:off x="4772527" y="4289713"/>
            <a:ext cx="576768" cy="609899"/>
            <a:chOff x="6163859" y="4325295"/>
            <a:chExt cx="1007280" cy="1069810"/>
          </a:xfrm>
        </p:grpSpPr>
        <p:sp>
          <p:nvSpPr>
            <p:cNvPr id="933" name="Google Shape;933;p8"/>
            <p:cNvSpPr/>
            <p:nvPr/>
          </p:nvSpPr>
          <p:spPr>
            <a:xfrm>
              <a:off x="6719586" y="5332558"/>
              <a:ext cx="62541" cy="62546"/>
            </a:xfrm>
            <a:custGeom>
              <a:rect b="b" l="l" r="r" t="t"/>
              <a:pathLst>
                <a:path extrusionOk="0" h="12246" w="12245">
                  <a:moveTo>
                    <a:pt x="0" y="0"/>
                  </a:moveTo>
                  <a:lnTo>
                    <a:pt x="0" y="12245"/>
                  </a:lnTo>
                  <a:lnTo>
                    <a:pt x="12245" y="1224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8"/>
            <p:cNvSpPr/>
            <p:nvPr/>
          </p:nvSpPr>
          <p:spPr>
            <a:xfrm>
              <a:off x="6670963" y="5332558"/>
              <a:ext cx="48644" cy="62546"/>
            </a:xfrm>
            <a:custGeom>
              <a:rect b="b" l="l" r="r" t="t"/>
              <a:pathLst>
                <a:path extrusionOk="0" h="12246" w="9524">
                  <a:moveTo>
                    <a:pt x="0" y="0"/>
                  </a:moveTo>
                  <a:lnTo>
                    <a:pt x="0" y="12245"/>
                  </a:lnTo>
                  <a:lnTo>
                    <a:pt x="9523" y="1224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8"/>
            <p:cNvSpPr/>
            <p:nvPr/>
          </p:nvSpPr>
          <p:spPr>
            <a:xfrm>
              <a:off x="6615387" y="5332558"/>
              <a:ext cx="55600" cy="62546"/>
            </a:xfrm>
            <a:custGeom>
              <a:rect b="b" l="l" r="r" t="t"/>
              <a:pathLst>
                <a:path extrusionOk="0" h="12246" w="10886">
                  <a:moveTo>
                    <a:pt x="1" y="0"/>
                  </a:moveTo>
                  <a:lnTo>
                    <a:pt x="1" y="12245"/>
                  </a:lnTo>
                  <a:lnTo>
                    <a:pt x="10885" y="1224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8"/>
            <p:cNvSpPr/>
            <p:nvPr/>
          </p:nvSpPr>
          <p:spPr>
            <a:xfrm>
              <a:off x="6552862" y="5332558"/>
              <a:ext cx="62552" cy="62546"/>
            </a:xfrm>
            <a:custGeom>
              <a:rect b="b" l="l" r="r" t="t"/>
              <a:pathLst>
                <a:path extrusionOk="0" h="12246" w="12247">
                  <a:moveTo>
                    <a:pt x="1" y="0"/>
                  </a:moveTo>
                  <a:lnTo>
                    <a:pt x="1" y="12245"/>
                  </a:lnTo>
                  <a:lnTo>
                    <a:pt x="12247" y="1224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8"/>
            <p:cNvSpPr/>
            <p:nvPr/>
          </p:nvSpPr>
          <p:spPr>
            <a:xfrm>
              <a:off x="6719586" y="5276982"/>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8"/>
            <p:cNvSpPr/>
            <p:nvPr/>
          </p:nvSpPr>
          <p:spPr>
            <a:xfrm>
              <a:off x="6670963" y="5276982"/>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8"/>
            <p:cNvSpPr/>
            <p:nvPr/>
          </p:nvSpPr>
          <p:spPr>
            <a:xfrm>
              <a:off x="6615387" y="527698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8"/>
            <p:cNvSpPr/>
            <p:nvPr/>
          </p:nvSpPr>
          <p:spPr>
            <a:xfrm>
              <a:off x="6552862" y="5276982"/>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8"/>
            <p:cNvSpPr/>
            <p:nvPr/>
          </p:nvSpPr>
          <p:spPr>
            <a:xfrm>
              <a:off x="6719586" y="522141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8"/>
            <p:cNvSpPr/>
            <p:nvPr/>
          </p:nvSpPr>
          <p:spPr>
            <a:xfrm>
              <a:off x="6670963" y="522141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8"/>
            <p:cNvSpPr/>
            <p:nvPr/>
          </p:nvSpPr>
          <p:spPr>
            <a:xfrm>
              <a:off x="6615387" y="522141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8"/>
            <p:cNvSpPr/>
            <p:nvPr/>
          </p:nvSpPr>
          <p:spPr>
            <a:xfrm>
              <a:off x="6552862" y="522141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8"/>
            <p:cNvSpPr/>
            <p:nvPr/>
          </p:nvSpPr>
          <p:spPr>
            <a:xfrm>
              <a:off x="6719586" y="5165834"/>
              <a:ext cx="62541" cy="55600"/>
            </a:xfrm>
            <a:custGeom>
              <a:rect b="b" l="l" r="r" t="t"/>
              <a:pathLst>
                <a:path extrusionOk="0" h="10886"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8"/>
            <p:cNvSpPr/>
            <p:nvPr/>
          </p:nvSpPr>
          <p:spPr>
            <a:xfrm>
              <a:off x="6670963" y="5165834"/>
              <a:ext cx="48644" cy="55600"/>
            </a:xfrm>
            <a:custGeom>
              <a:rect b="b" l="l" r="r" t="t"/>
              <a:pathLst>
                <a:path extrusionOk="0" h="10886"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8"/>
            <p:cNvSpPr/>
            <p:nvPr/>
          </p:nvSpPr>
          <p:spPr>
            <a:xfrm>
              <a:off x="6615387" y="5165834"/>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8"/>
            <p:cNvSpPr/>
            <p:nvPr/>
          </p:nvSpPr>
          <p:spPr>
            <a:xfrm>
              <a:off x="6552862" y="5165834"/>
              <a:ext cx="62552" cy="55600"/>
            </a:xfrm>
            <a:custGeom>
              <a:rect b="b" l="l" r="r" t="t"/>
              <a:pathLst>
                <a:path extrusionOk="0" h="10886"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8"/>
            <p:cNvSpPr/>
            <p:nvPr/>
          </p:nvSpPr>
          <p:spPr>
            <a:xfrm>
              <a:off x="6719586" y="5110263"/>
              <a:ext cx="62541" cy="55595"/>
            </a:xfrm>
            <a:custGeom>
              <a:rect b="b" l="l" r="r" t="t"/>
              <a:pathLst>
                <a:path extrusionOk="0" h="10885" w="12245">
                  <a:moveTo>
                    <a:pt x="0" y="1"/>
                  </a:moveTo>
                  <a:lnTo>
                    <a:pt x="0"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8"/>
            <p:cNvSpPr/>
            <p:nvPr/>
          </p:nvSpPr>
          <p:spPr>
            <a:xfrm>
              <a:off x="6670963" y="5110263"/>
              <a:ext cx="48644" cy="55595"/>
            </a:xfrm>
            <a:custGeom>
              <a:rect b="b" l="l" r="r" t="t"/>
              <a:pathLst>
                <a:path extrusionOk="0" h="10885" w="9524">
                  <a:moveTo>
                    <a:pt x="0" y="1"/>
                  </a:moveTo>
                  <a:lnTo>
                    <a:pt x="0" y="10885"/>
                  </a:lnTo>
                  <a:lnTo>
                    <a:pt x="9523" y="10885"/>
                  </a:lnTo>
                  <a:lnTo>
                    <a:pt x="9523"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8"/>
            <p:cNvSpPr/>
            <p:nvPr/>
          </p:nvSpPr>
          <p:spPr>
            <a:xfrm>
              <a:off x="6615387" y="5110263"/>
              <a:ext cx="55600" cy="55595"/>
            </a:xfrm>
            <a:custGeom>
              <a:rect b="b" l="l" r="r" t="t"/>
              <a:pathLst>
                <a:path extrusionOk="0" h="10885"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8"/>
            <p:cNvSpPr/>
            <p:nvPr/>
          </p:nvSpPr>
          <p:spPr>
            <a:xfrm>
              <a:off x="6552862" y="5110263"/>
              <a:ext cx="62552" cy="55595"/>
            </a:xfrm>
            <a:custGeom>
              <a:rect b="b" l="l" r="r" t="t"/>
              <a:pathLst>
                <a:path extrusionOk="0" h="10885" w="12247">
                  <a:moveTo>
                    <a:pt x="1" y="1"/>
                  </a:moveTo>
                  <a:lnTo>
                    <a:pt x="1" y="10885"/>
                  </a:lnTo>
                  <a:lnTo>
                    <a:pt x="12247" y="10885"/>
                  </a:lnTo>
                  <a:lnTo>
                    <a:pt x="1224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8"/>
            <p:cNvSpPr/>
            <p:nvPr/>
          </p:nvSpPr>
          <p:spPr>
            <a:xfrm>
              <a:off x="6837677"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8"/>
            <p:cNvSpPr/>
            <p:nvPr/>
          </p:nvSpPr>
          <p:spPr>
            <a:xfrm>
              <a:off x="6782101"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8"/>
            <p:cNvSpPr/>
            <p:nvPr/>
          </p:nvSpPr>
          <p:spPr>
            <a:xfrm>
              <a:off x="6719586" y="5054691"/>
              <a:ext cx="62541" cy="55595"/>
            </a:xfrm>
            <a:custGeom>
              <a:rect b="b" l="l" r="r" t="t"/>
              <a:pathLst>
                <a:path extrusionOk="0" h="10885" w="12245">
                  <a:moveTo>
                    <a:pt x="0" y="0"/>
                  </a:moveTo>
                  <a:lnTo>
                    <a:pt x="0"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8"/>
            <p:cNvSpPr/>
            <p:nvPr/>
          </p:nvSpPr>
          <p:spPr>
            <a:xfrm>
              <a:off x="6670963" y="5054691"/>
              <a:ext cx="48644" cy="55595"/>
            </a:xfrm>
            <a:custGeom>
              <a:rect b="b" l="l" r="r" t="t"/>
              <a:pathLst>
                <a:path extrusionOk="0" h="10885" w="9524">
                  <a:moveTo>
                    <a:pt x="0" y="0"/>
                  </a:moveTo>
                  <a:lnTo>
                    <a:pt x="0" y="10885"/>
                  </a:lnTo>
                  <a:lnTo>
                    <a:pt x="9523" y="10885"/>
                  </a:lnTo>
                  <a:lnTo>
                    <a:pt x="9523"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8"/>
            <p:cNvSpPr/>
            <p:nvPr/>
          </p:nvSpPr>
          <p:spPr>
            <a:xfrm>
              <a:off x="6615387" y="5054691"/>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8"/>
            <p:cNvSpPr/>
            <p:nvPr/>
          </p:nvSpPr>
          <p:spPr>
            <a:xfrm>
              <a:off x="6552862" y="5054691"/>
              <a:ext cx="62552" cy="55595"/>
            </a:xfrm>
            <a:custGeom>
              <a:rect b="b" l="l" r="r" t="t"/>
              <a:pathLst>
                <a:path extrusionOk="0" h="10885" w="12247">
                  <a:moveTo>
                    <a:pt x="1" y="0"/>
                  </a:moveTo>
                  <a:lnTo>
                    <a:pt x="1" y="10885"/>
                  </a:lnTo>
                  <a:lnTo>
                    <a:pt x="12247" y="10885"/>
                  </a:lnTo>
                  <a:lnTo>
                    <a:pt x="1224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8"/>
            <p:cNvSpPr/>
            <p:nvPr/>
          </p:nvSpPr>
          <p:spPr>
            <a:xfrm>
              <a:off x="6504240" y="5054691"/>
              <a:ext cx="48649" cy="55595"/>
            </a:xfrm>
            <a:custGeom>
              <a:rect b="b" l="l" r="r" t="t"/>
              <a:pathLst>
                <a:path extrusionOk="0" h="10885" w="9525">
                  <a:moveTo>
                    <a:pt x="1" y="0"/>
                  </a:moveTo>
                  <a:lnTo>
                    <a:pt x="1" y="10885"/>
                  </a:lnTo>
                  <a:lnTo>
                    <a:pt x="9525" y="10885"/>
                  </a:lnTo>
                  <a:lnTo>
                    <a:pt x="952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8"/>
            <p:cNvSpPr/>
            <p:nvPr/>
          </p:nvSpPr>
          <p:spPr>
            <a:xfrm>
              <a:off x="6448669" y="5054691"/>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8"/>
            <p:cNvSpPr/>
            <p:nvPr/>
          </p:nvSpPr>
          <p:spPr>
            <a:xfrm>
              <a:off x="6386148" y="5054691"/>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8"/>
            <p:cNvSpPr/>
            <p:nvPr/>
          </p:nvSpPr>
          <p:spPr>
            <a:xfrm>
              <a:off x="6837677" y="4999115"/>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8"/>
            <p:cNvSpPr/>
            <p:nvPr/>
          </p:nvSpPr>
          <p:spPr>
            <a:xfrm>
              <a:off x="6615387" y="4999115"/>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8"/>
            <p:cNvSpPr/>
            <p:nvPr/>
          </p:nvSpPr>
          <p:spPr>
            <a:xfrm>
              <a:off x="6386148" y="4999115"/>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8"/>
            <p:cNvSpPr/>
            <p:nvPr/>
          </p:nvSpPr>
          <p:spPr>
            <a:xfrm>
              <a:off x="6837677" y="4943544"/>
              <a:ext cx="55595" cy="55595"/>
            </a:xfrm>
            <a:custGeom>
              <a:rect b="b" l="l" r="r" t="t"/>
              <a:pathLst>
                <a:path extrusionOk="0" h="10885" w="10885">
                  <a:moveTo>
                    <a:pt x="0" y="0"/>
                  </a:moveTo>
                  <a:lnTo>
                    <a:pt x="0"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8"/>
            <p:cNvSpPr/>
            <p:nvPr/>
          </p:nvSpPr>
          <p:spPr>
            <a:xfrm>
              <a:off x="6615387" y="4943544"/>
              <a:ext cx="55600" cy="55595"/>
            </a:xfrm>
            <a:custGeom>
              <a:rect b="b" l="l" r="r" t="t"/>
              <a:pathLst>
                <a:path extrusionOk="0" h="10885" w="10886">
                  <a:moveTo>
                    <a:pt x="1" y="0"/>
                  </a:moveTo>
                  <a:lnTo>
                    <a:pt x="1" y="10885"/>
                  </a:lnTo>
                  <a:lnTo>
                    <a:pt x="10885" y="10885"/>
                  </a:lnTo>
                  <a:lnTo>
                    <a:pt x="108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8"/>
            <p:cNvSpPr/>
            <p:nvPr/>
          </p:nvSpPr>
          <p:spPr>
            <a:xfrm>
              <a:off x="6386148" y="4943544"/>
              <a:ext cx="62546" cy="55595"/>
            </a:xfrm>
            <a:custGeom>
              <a:rect b="b" l="l" r="r" t="t"/>
              <a:pathLst>
                <a:path extrusionOk="0" h="10885" w="12246">
                  <a:moveTo>
                    <a:pt x="1" y="0"/>
                  </a:moveTo>
                  <a:lnTo>
                    <a:pt x="1" y="10885"/>
                  </a:lnTo>
                  <a:lnTo>
                    <a:pt x="12245" y="10885"/>
                  </a:lnTo>
                  <a:lnTo>
                    <a:pt x="1224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8"/>
            <p:cNvSpPr/>
            <p:nvPr/>
          </p:nvSpPr>
          <p:spPr>
            <a:xfrm>
              <a:off x="6837677" y="4887972"/>
              <a:ext cx="55595" cy="55600"/>
            </a:xfrm>
            <a:custGeom>
              <a:rect b="b" l="l" r="r" t="t"/>
              <a:pathLst>
                <a:path extrusionOk="0" h="10886" w="10885">
                  <a:moveTo>
                    <a:pt x="0" y="1"/>
                  </a:moveTo>
                  <a:lnTo>
                    <a:pt x="0"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8"/>
            <p:cNvSpPr/>
            <p:nvPr/>
          </p:nvSpPr>
          <p:spPr>
            <a:xfrm>
              <a:off x="6615387" y="4887972"/>
              <a:ext cx="55600" cy="55600"/>
            </a:xfrm>
            <a:custGeom>
              <a:rect b="b" l="l" r="r" t="t"/>
              <a:pathLst>
                <a:path extrusionOk="0" h="10886" w="10886">
                  <a:moveTo>
                    <a:pt x="1" y="1"/>
                  </a:moveTo>
                  <a:lnTo>
                    <a:pt x="1" y="10885"/>
                  </a:lnTo>
                  <a:lnTo>
                    <a:pt x="10885" y="10885"/>
                  </a:lnTo>
                  <a:lnTo>
                    <a:pt x="1088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8"/>
            <p:cNvSpPr/>
            <p:nvPr/>
          </p:nvSpPr>
          <p:spPr>
            <a:xfrm>
              <a:off x="6386148" y="4887972"/>
              <a:ext cx="62546" cy="55600"/>
            </a:xfrm>
            <a:custGeom>
              <a:rect b="b" l="l" r="r" t="t"/>
              <a:pathLst>
                <a:path extrusionOk="0" h="10886" w="12246">
                  <a:moveTo>
                    <a:pt x="1" y="1"/>
                  </a:moveTo>
                  <a:lnTo>
                    <a:pt x="1" y="10885"/>
                  </a:lnTo>
                  <a:lnTo>
                    <a:pt x="12245" y="10885"/>
                  </a:lnTo>
                  <a:lnTo>
                    <a:pt x="1224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8"/>
            <p:cNvSpPr/>
            <p:nvPr/>
          </p:nvSpPr>
          <p:spPr>
            <a:xfrm>
              <a:off x="705996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8"/>
            <p:cNvSpPr/>
            <p:nvPr/>
          </p:nvSpPr>
          <p:spPr>
            <a:xfrm>
              <a:off x="7004396"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8"/>
            <p:cNvSpPr/>
            <p:nvPr/>
          </p:nvSpPr>
          <p:spPr>
            <a:xfrm>
              <a:off x="6948824" y="4832401"/>
              <a:ext cx="55595" cy="55590"/>
            </a:xfrm>
            <a:custGeom>
              <a:rect b="b" l="l" r="r" t="t"/>
              <a:pathLst>
                <a:path extrusionOk="0" h="10884" w="10885">
                  <a:moveTo>
                    <a:pt x="0" y="0"/>
                  </a:moveTo>
                  <a:lnTo>
                    <a:pt x="0" y="10884"/>
                  </a:lnTo>
                  <a:lnTo>
                    <a:pt x="10884" y="10884"/>
                  </a:lnTo>
                  <a:lnTo>
                    <a:pt x="1088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8"/>
            <p:cNvSpPr/>
            <p:nvPr/>
          </p:nvSpPr>
          <p:spPr>
            <a:xfrm>
              <a:off x="6893248"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8"/>
            <p:cNvSpPr/>
            <p:nvPr/>
          </p:nvSpPr>
          <p:spPr>
            <a:xfrm>
              <a:off x="6837677"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8"/>
            <p:cNvSpPr/>
            <p:nvPr/>
          </p:nvSpPr>
          <p:spPr>
            <a:xfrm>
              <a:off x="6782101"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8"/>
            <p:cNvSpPr/>
            <p:nvPr/>
          </p:nvSpPr>
          <p:spPr>
            <a:xfrm>
              <a:off x="6719586" y="4832401"/>
              <a:ext cx="62541" cy="55590"/>
            </a:xfrm>
            <a:custGeom>
              <a:rect b="b" l="l" r="r" t="t"/>
              <a:pathLst>
                <a:path extrusionOk="0" h="10884" w="12245">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8"/>
            <p:cNvSpPr/>
            <p:nvPr/>
          </p:nvSpPr>
          <p:spPr>
            <a:xfrm>
              <a:off x="6670963" y="4832401"/>
              <a:ext cx="48644" cy="55590"/>
            </a:xfrm>
            <a:custGeom>
              <a:rect b="b" l="l" r="r" t="t"/>
              <a:pathLst>
                <a:path extrusionOk="0" h="10884" w="9524">
                  <a:moveTo>
                    <a:pt x="0" y="0"/>
                  </a:moveTo>
                  <a:lnTo>
                    <a:pt x="0" y="10884"/>
                  </a:lnTo>
                  <a:lnTo>
                    <a:pt x="9523" y="10884"/>
                  </a:lnTo>
                  <a:lnTo>
                    <a:pt x="95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8"/>
            <p:cNvSpPr/>
            <p:nvPr/>
          </p:nvSpPr>
          <p:spPr>
            <a:xfrm>
              <a:off x="6615387" y="4832401"/>
              <a:ext cx="55600" cy="55590"/>
            </a:xfrm>
            <a:custGeom>
              <a:rect b="b" l="l" r="r" t="t"/>
              <a:pathLst>
                <a:path extrusionOk="0" h="10884" w="10886">
                  <a:moveTo>
                    <a:pt x="1" y="0"/>
                  </a:moveTo>
                  <a:lnTo>
                    <a:pt x="1"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8"/>
            <p:cNvSpPr/>
            <p:nvPr/>
          </p:nvSpPr>
          <p:spPr>
            <a:xfrm>
              <a:off x="6552862" y="4832401"/>
              <a:ext cx="62552" cy="55590"/>
            </a:xfrm>
            <a:custGeom>
              <a:rect b="b" l="l" r="r" t="t"/>
              <a:pathLst>
                <a:path extrusionOk="0" h="10884" w="12247">
                  <a:moveTo>
                    <a:pt x="1" y="0"/>
                  </a:moveTo>
                  <a:lnTo>
                    <a:pt x="1" y="10884"/>
                  </a:lnTo>
                  <a:lnTo>
                    <a:pt x="12247" y="10884"/>
                  </a:lnTo>
                  <a:lnTo>
                    <a:pt x="1224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8"/>
            <p:cNvSpPr/>
            <p:nvPr/>
          </p:nvSpPr>
          <p:spPr>
            <a:xfrm>
              <a:off x="6504240"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8"/>
            <p:cNvSpPr/>
            <p:nvPr/>
          </p:nvSpPr>
          <p:spPr>
            <a:xfrm>
              <a:off x="6448669"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8"/>
            <p:cNvSpPr/>
            <p:nvPr/>
          </p:nvSpPr>
          <p:spPr>
            <a:xfrm>
              <a:off x="6386148" y="4832401"/>
              <a:ext cx="62546" cy="55590"/>
            </a:xfrm>
            <a:custGeom>
              <a:rect b="b" l="l" r="r" t="t"/>
              <a:pathLst>
                <a:path extrusionOk="0" h="10884" w="12246">
                  <a:moveTo>
                    <a:pt x="1" y="0"/>
                  </a:moveTo>
                  <a:lnTo>
                    <a:pt x="1"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8"/>
            <p:cNvSpPr/>
            <p:nvPr/>
          </p:nvSpPr>
          <p:spPr>
            <a:xfrm>
              <a:off x="6337521" y="4832401"/>
              <a:ext cx="48649" cy="55590"/>
            </a:xfrm>
            <a:custGeom>
              <a:rect b="b" l="l" r="r" t="t"/>
              <a:pathLst>
                <a:path extrusionOk="0" h="10884" w="9525">
                  <a:moveTo>
                    <a:pt x="1" y="0"/>
                  </a:moveTo>
                  <a:lnTo>
                    <a:pt x="1" y="10884"/>
                  </a:lnTo>
                  <a:lnTo>
                    <a:pt x="9525" y="10884"/>
                  </a:lnTo>
                  <a:lnTo>
                    <a:pt x="95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8"/>
            <p:cNvSpPr/>
            <p:nvPr/>
          </p:nvSpPr>
          <p:spPr>
            <a:xfrm>
              <a:off x="6281950" y="4832401"/>
              <a:ext cx="55595" cy="55590"/>
            </a:xfrm>
            <a:custGeom>
              <a:rect b="b" l="l" r="r" t="t"/>
              <a:pathLst>
                <a:path extrusionOk="0" h="10884" w="10885">
                  <a:moveTo>
                    <a:pt x="0" y="0"/>
                  </a:moveTo>
                  <a:lnTo>
                    <a:pt x="0" y="10884"/>
                  </a:lnTo>
                  <a:lnTo>
                    <a:pt x="10885" y="10884"/>
                  </a:lnTo>
                  <a:lnTo>
                    <a:pt x="1088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8"/>
            <p:cNvSpPr/>
            <p:nvPr/>
          </p:nvSpPr>
          <p:spPr>
            <a:xfrm>
              <a:off x="6219430" y="4832401"/>
              <a:ext cx="62546" cy="55590"/>
            </a:xfrm>
            <a:custGeom>
              <a:rect b="b" l="l" r="r" t="t"/>
              <a:pathLst>
                <a:path extrusionOk="0" h="10884" w="12246">
                  <a:moveTo>
                    <a:pt x="0" y="0"/>
                  </a:moveTo>
                  <a:lnTo>
                    <a:pt x="0" y="10884"/>
                  </a:lnTo>
                  <a:lnTo>
                    <a:pt x="12245" y="10884"/>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8"/>
            <p:cNvSpPr/>
            <p:nvPr/>
          </p:nvSpPr>
          <p:spPr>
            <a:xfrm>
              <a:off x="705996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8"/>
            <p:cNvSpPr/>
            <p:nvPr/>
          </p:nvSpPr>
          <p:spPr>
            <a:xfrm>
              <a:off x="7004396"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8"/>
            <p:cNvSpPr/>
            <p:nvPr/>
          </p:nvSpPr>
          <p:spPr>
            <a:xfrm>
              <a:off x="6948824" y="4769881"/>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8"/>
            <p:cNvSpPr/>
            <p:nvPr/>
          </p:nvSpPr>
          <p:spPr>
            <a:xfrm>
              <a:off x="6893248"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8"/>
            <p:cNvSpPr/>
            <p:nvPr/>
          </p:nvSpPr>
          <p:spPr>
            <a:xfrm>
              <a:off x="6837677"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8"/>
            <p:cNvSpPr/>
            <p:nvPr/>
          </p:nvSpPr>
          <p:spPr>
            <a:xfrm>
              <a:off x="6782101"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8"/>
            <p:cNvSpPr/>
            <p:nvPr/>
          </p:nvSpPr>
          <p:spPr>
            <a:xfrm>
              <a:off x="6719586" y="4769881"/>
              <a:ext cx="62541" cy="62546"/>
            </a:xfrm>
            <a:custGeom>
              <a:rect b="b" l="l" r="r" t="t"/>
              <a:pathLst>
                <a:path extrusionOk="0" h="12246" w="12245">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8"/>
            <p:cNvSpPr/>
            <p:nvPr/>
          </p:nvSpPr>
          <p:spPr>
            <a:xfrm>
              <a:off x="6670963" y="4769881"/>
              <a:ext cx="48644" cy="62546"/>
            </a:xfrm>
            <a:custGeom>
              <a:rect b="b" l="l" r="r" t="t"/>
              <a:pathLst>
                <a:path extrusionOk="0" h="12246" w="9524">
                  <a:moveTo>
                    <a:pt x="0" y="1"/>
                  </a:moveTo>
                  <a:lnTo>
                    <a:pt x="0" y="12245"/>
                  </a:lnTo>
                  <a:lnTo>
                    <a:pt x="9523" y="1224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8"/>
            <p:cNvSpPr/>
            <p:nvPr/>
          </p:nvSpPr>
          <p:spPr>
            <a:xfrm>
              <a:off x="6615387" y="4769881"/>
              <a:ext cx="55600" cy="62546"/>
            </a:xfrm>
            <a:custGeom>
              <a:rect b="b" l="l" r="r" t="t"/>
              <a:pathLst>
                <a:path extrusionOk="0" h="12246" w="10886">
                  <a:moveTo>
                    <a:pt x="1" y="1"/>
                  </a:moveTo>
                  <a:lnTo>
                    <a:pt x="1"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8"/>
            <p:cNvSpPr/>
            <p:nvPr/>
          </p:nvSpPr>
          <p:spPr>
            <a:xfrm>
              <a:off x="6552862" y="4769881"/>
              <a:ext cx="62552" cy="62546"/>
            </a:xfrm>
            <a:custGeom>
              <a:rect b="b" l="l" r="r" t="t"/>
              <a:pathLst>
                <a:path extrusionOk="0" h="12246" w="12247">
                  <a:moveTo>
                    <a:pt x="1" y="1"/>
                  </a:moveTo>
                  <a:lnTo>
                    <a:pt x="1" y="12245"/>
                  </a:lnTo>
                  <a:lnTo>
                    <a:pt x="12247" y="1224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8"/>
            <p:cNvSpPr/>
            <p:nvPr/>
          </p:nvSpPr>
          <p:spPr>
            <a:xfrm>
              <a:off x="6504240"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8"/>
            <p:cNvSpPr/>
            <p:nvPr/>
          </p:nvSpPr>
          <p:spPr>
            <a:xfrm>
              <a:off x="6448669"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8"/>
            <p:cNvSpPr/>
            <p:nvPr/>
          </p:nvSpPr>
          <p:spPr>
            <a:xfrm>
              <a:off x="6386148" y="4769881"/>
              <a:ext cx="62546" cy="62546"/>
            </a:xfrm>
            <a:custGeom>
              <a:rect b="b" l="l" r="r" t="t"/>
              <a:pathLst>
                <a:path extrusionOk="0" h="12246" w="12246">
                  <a:moveTo>
                    <a:pt x="1" y="1"/>
                  </a:moveTo>
                  <a:lnTo>
                    <a:pt x="1"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8"/>
            <p:cNvSpPr/>
            <p:nvPr/>
          </p:nvSpPr>
          <p:spPr>
            <a:xfrm>
              <a:off x="6337521" y="4769881"/>
              <a:ext cx="48649" cy="62546"/>
            </a:xfrm>
            <a:custGeom>
              <a:rect b="b" l="l" r="r" t="t"/>
              <a:pathLst>
                <a:path extrusionOk="0" h="12246" w="9525">
                  <a:moveTo>
                    <a:pt x="1" y="1"/>
                  </a:moveTo>
                  <a:lnTo>
                    <a:pt x="1" y="12245"/>
                  </a:lnTo>
                  <a:lnTo>
                    <a:pt x="9525" y="1224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8"/>
            <p:cNvSpPr/>
            <p:nvPr/>
          </p:nvSpPr>
          <p:spPr>
            <a:xfrm>
              <a:off x="6281950" y="4769881"/>
              <a:ext cx="55595" cy="62546"/>
            </a:xfrm>
            <a:custGeom>
              <a:rect b="b" l="l" r="r" t="t"/>
              <a:pathLst>
                <a:path extrusionOk="0" h="12246" w="10885">
                  <a:moveTo>
                    <a:pt x="0" y="1"/>
                  </a:moveTo>
                  <a:lnTo>
                    <a:pt x="0" y="12245"/>
                  </a:lnTo>
                  <a:lnTo>
                    <a:pt x="10885" y="1224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8"/>
            <p:cNvSpPr/>
            <p:nvPr/>
          </p:nvSpPr>
          <p:spPr>
            <a:xfrm>
              <a:off x="6219430" y="4769881"/>
              <a:ext cx="62546" cy="62546"/>
            </a:xfrm>
            <a:custGeom>
              <a:rect b="b" l="l" r="r" t="t"/>
              <a:pathLst>
                <a:path extrusionOk="0" h="12246" w="12246">
                  <a:moveTo>
                    <a:pt x="0" y="1"/>
                  </a:moveTo>
                  <a:lnTo>
                    <a:pt x="0" y="12245"/>
                  </a:lnTo>
                  <a:lnTo>
                    <a:pt x="12245" y="1224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8"/>
            <p:cNvSpPr/>
            <p:nvPr/>
          </p:nvSpPr>
          <p:spPr>
            <a:xfrm>
              <a:off x="705996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8"/>
            <p:cNvSpPr/>
            <p:nvPr/>
          </p:nvSpPr>
          <p:spPr>
            <a:xfrm>
              <a:off x="7004396"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8"/>
            <p:cNvSpPr/>
            <p:nvPr/>
          </p:nvSpPr>
          <p:spPr>
            <a:xfrm>
              <a:off x="6948824" y="4721253"/>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8"/>
            <p:cNvSpPr/>
            <p:nvPr/>
          </p:nvSpPr>
          <p:spPr>
            <a:xfrm>
              <a:off x="6893248"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8"/>
            <p:cNvSpPr/>
            <p:nvPr/>
          </p:nvSpPr>
          <p:spPr>
            <a:xfrm>
              <a:off x="6837677"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8"/>
            <p:cNvSpPr/>
            <p:nvPr/>
          </p:nvSpPr>
          <p:spPr>
            <a:xfrm>
              <a:off x="6782101"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8"/>
            <p:cNvSpPr/>
            <p:nvPr/>
          </p:nvSpPr>
          <p:spPr>
            <a:xfrm>
              <a:off x="6719586" y="4721253"/>
              <a:ext cx="62541" cy="48649"/>
            </a:xfrm>
            <a:custGeom>
              <a:rect b="b" l="l" r="r" t="t"/>
              <a:pathLst>
                <a:path extrusionOk="0" h="9525" w="12245">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8"/>
            <p:cNvSpPr/>
            <p:nvPr/>
          </p:nvSpPr>
          <p:spPr>
            <a:xfrm>
              <a:off x="6670963" y="4721253"/>
              <a:ext cx="48644" cy="48649"/>
            </a:xfrm>
            <a:custGeom>
              <a:rect b="b" l="l" r="r" t="t"/>
              <a:pathLst>
                <a:path extrusionOk="0" h="9525" w="9524">
                  <a:moveTo>
                    <a:pt x="0" y="0"/>
                  </a:moveTo>
                  <a:lnTo>
                    <a:pt x="0" y="9525"/>
                  </a:lnTo>
                  <a:lnTo>
                    <a:pt x="9523" y="952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8"/>
            <p:cNvSpPr/>
            <p:nvPr/>
          </p:nvSpPr>
          <p:spPr>
            <a:xfrm>
              <a:off x="6615387" y="4721253"/>
              <a:ext cx="55600" cy="48649"/>
            </a:xfrm>
            <a:custGeom>
              <a:rect b="b" l="l" r="r" t="t"/>
              <a:pathLst>
                <a:path extrusionOk="0" h="9525" w="10886">
                  <a:moveTo>
                    <a:pt x="1" y="0"/>
                  </a:moveTo>
                  <a:lnTo>
                    <a:pt x="1"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8"/>
            <p:cNvSpPr/>
            <p:nvPr/>
          </p:nvSpPr>
          <p:spPr>
            <a:xfrm>
              <a:off x="6552862" y="4721253"/>
              <a:ext cx="62552" cy="48649"/>
            </a:xfrm>
            <a:custGeom>
              <a:rect b="b" l="l" r="r" t="t"/>
              <a:pathLst>
                <a:path extrusionOk="0" h="9525" w="12247">
                  <a:moveTo>
                    <a:pt x="1" y="0"/>
                  </a:moveTo>
                  <a:lnTo>
                    <a:pt x="1" y="9525"/>
                  </a:lnTo>
                  <a:lnTo>
                    <a:pt x="12247" y="952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8"/>
            <p:cNvSpPr/>
            <p:nvPr/>
          </p:nvSpPr>
          <p:spPr>
            <a:xfrm>
              <a:off x="6504240"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8"/>
            <p:cNvSpPr/>
            <p:nvPr/>
          </p:nvSpPr>
          <p:spPr>
            <a:xfrm>
              <a:off x="6448669"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8"/>
            <p:cNvSpPr/>
            <p:nvPr/>
          </p:nvSpPr>
          <p:spPr>
            <a:xfrm>
              <a:off x="6386148" y="4721253"/>
              <a:ext cx="62546" cy="48649"/>
            </a:xfrm>
            <a:custGeom>
              <a:rect b="b" l="l" r="r" t="t"/>
              <a:pathLst>
                <a:path extrusionOk="0" h="9525" w="12246">
                  <a:moveTo>
                    <a:pt x="1" y="0"/>
                  </a:moveTo>
                  <a:lnTo>
                    <a:pt x="1"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
            <p:cNvSpPr/>
            <p:nvPr/>
          </p:nvSpPr>
          <p:spPr>
            <a:xfrm>
              <a:off x="6337521" y="4721253"/>
              <a:ext cx="48649" cy="48649"/>
            </a:xfrm>
            <a:custGeom>
              <a:rect b="b" l="l" r="r" t="t"/>
              <a:pathLst>
                <a:path extrusionOk="0" h="9525" w="9525">
                  <a:moveTo>
                    <a:pt x="1" y="0"/>
                  </a:moveTo>
                  <a:lnTo>
                    <a:pt x="1" y="9525"/>
                  </a:lnTo>
                  <a:lnTo>
                    <a:pt x="9525" y="952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8"/>
            <p:cNvSpPr/>
            <p:nvPr/>
          </p:nvSpPr>
          <p:spPr>
            <a:xfrm>
              <a:off x="6281950" y="4721253"/>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8"/>
            <p:cNvSpPr/>
            <p:nvPr/>
          </p:nvSpPr>
          <p:spPr>
            <a:xfrm>
              <a:off x="6219430" y="4721253"/>
              <a:ext cx="62546" cy="48649"/>
            </a:xfrm>
            <a:custGeom>
              <a:rect b="b" l="l" r="r" t="t"/>
              <a:pathLst>
                <a:path extrusionOk="0" h="9525" w="12246">
                  <a:moveTo>
                    <a:pt x="0" y="0"/>
                  </a:moveTo>
                  <a:lnTo>
                    <a:pt x="0" y="9525"/>
                  </a:lnTo>
                  <a:lnTo>
                    <a:pt x="12245" y="952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8"/>
            <p:cNvSpPr/>
            <p:nvPr/>
          </p:nvSpPr>
          <p:spPr>
            <a:xfrm>
              <a:off x="705996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8"/>
            <p:cNvSpPr/>
            <p:nvPr/>
          </p:nvSpPr>
          <p:spPr>
            <a:xfrm>
              <a:off x="7004396"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8"/>
            <p:cNvSpPr/>
            <p:nvPr/>
          </p:nvSpPr>
          <p:spPr>
            <a:xfrm>
              <a:off x="6948824"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
            <p:cNvSpPr/>
            <p:nvPr/>
          </p:nvSpPr>
          <p:spPr>
            <a:xfrm>
              <a:off x="6893248"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8"/>
            <p:cNvSpPr/>
            <p:nvPr/>
          </p:nvSpPr>
          <p:spPr>
            <a:xfrm>
              <a:off x="6837677"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8"/>
            <p:cNvSpPr/>
            <p:nvPr/>
          </p:nvSpPr>
          <p:spPr>
            <a:xfrm>
              <a:off x="6782101"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8"/>
            <p:cNvSpPr/>
            <p:nvPr/>
          </p:nvSpPr>
          <p:spPr>
            <a:xfrm>
              <a:off x="6719586" y="4665677"/>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8"/>
            <p:cNvSpPr/>
            <p:nvPr/>
          </p:nvSpPr>
          <p:spPr>
            <a:xfrm>
              <a:off x="6670963" y="4665677"/>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8"/>
            <p:cNvSpPr/>
            <p:nvPr/>
          </p:nvSpPr>
          <p:spPr>
            <a:xfrm>
              <a:off x="6615387" y="4665677"/>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8"/>
            <p:cNvSpPr/>
            <p:nvPr/>
          </p:nvSpPr>
          <p:spPr>
            <a:xfrm>
              <a:off x="6552862" y="4665677"/>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8"/>
            <p:cNvSpPr/>
            <p:nvPr/>
          </p:nvSpPr>
          <p:spPr>
            <a:xfrm>
              <a:off x="6504240"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8"/>
            <p:cNvSpPr/>
            <p:nvPr/>
          </p:nvSpPr>
          <p:spPr>
            <a:xfrm>
              <a:off x="6448669"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8"/>
            <p:cNvSpPr/>
            <p:nvPr/>
          </p:nvSpPr>
          <p:spPr>
            <a:xfrm>
              <a:off x="6386148" y="4665677"/>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8"/>
            <p:cNvSpPr/>
            <p:nvPr/>
          </p:nvSpPr>
          <p:spPr>
            <a:xfrm>
              <a:off x="6337521" y="4665677"/>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8"/>
            <p:cNvSpPr/>
            <p:nvPr/>
          </p:nvSpPr>
          <p:spPr>
            <a:xfrm>
              <a:off x="6281950" y="4665677"/>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8"/>
            <p:cNvSpPr/>
            <p:nvPr/>
          </p:nvSpPr>
          <p:spPr>
            <a:xfrm>
              <a:off x="6219430" y="4665677"/>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8"/>
            <p:cNvSpPr/>
            <p:nvPr/>
          </p:nvSpPr>
          <p:spPr>
            <a:xfrm>
              <a:off x="705996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8"/>
            <p:cNvSpPr/>
            <p:nvPr/>
          </p:nvSpPr>
          <p:spPr>
            <a:xfrm>
              <a:off x="7004396"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8"/>
            <p:cNvSpPr/>
            <p:nvPr/>
          </p:nvSpPr>
          <p:spPr>
            <a:xfrm>
              <a:off x="6948824" y="4603162"/>
              <a:ext cx="55595" cy="62541"/>
            </a:xfrm>
            <a:custGeom>
              <a:rect b="b" l="l" r="r" t="t"/>
              <a:pathLst>
                <a:path extrusionOk="0" h="12245" w="10885">
                  <a:moveTo>
                    <a:pt x="0" y="0"/>
                  </a:moveTo>
                  <a:lnTo>
                    <a:pt x="0" y="12245"/>
                  </a:lnTo>
                  <a:lnTo>
                    <a:pt x="10884" y="1224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8"/>
            <p:cNvSpPr/>
            <p:nvPr/>
          </p:nvSpPr>
          <p:spPr>
            <a:xfrm>
              <a:off x="6893248"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8"/>
            <p:cNvSpPr/>
            <p:nvPr/>
          </p:nvSpPr>
          <p:spPr>
            <a:xfrm>
              <a:off x="6837677"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8"/>
            <p:cNvSpPr/>
            <p:nvPr/>
          </p:nvSpPr>
          <p:spPr>
            <a:xfrm>
              <a:off x="6782101"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8"/>
            <p:cNvSpPr/>
            <p:nvPr/>
          </p:nvSpPr>
          <p:spPr>
            <a:xfrm>
              <a:off x="6719586" y="4603162"/>
              <a:ext cx="62541" cy="62541"/>
            </a:xfrm>
            <a:custGeom>
              <a:rect b="b" l="l" r="r" t="t"/>
              <a:pathLst>
                <a:path extrusionOk="0" h="12245" w="12245">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8"/>
            <p:cNvSpPr/>
            <p:nvPr/>
          </p:nvSpPr>
          <p:spPr>
            <a:xfrm>
              <a:off x="6670963" y="4603162"/>
              <a:ext cx="48644" cy="62541"/>
            </a:xfrm>
            <a:custGeom>
              <a:rect b="b" l="l" r="r" t="t"/>
              <a:pathLst>
                <a:path extrusionOk="0" h="12245" w="9524">
                  <a:moveTo>
                    <a:pt x="0" y="0"/>
                  </a:moveTo>
                  <a:lnTo>
                    <a:pt x="0" y="12245"/>
                  </a:lnTo>
                  <a:lnTo>
                    <a:pt x="9523" y="12245"/>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8"/>
            <p:cNvSpPr/>
            <p:nvPr/>
          </p:nvSpPr>
          <p:spPr>
            <a:xfrm>
              <a:off x="6615387" y="4603162"/>
              <a:ext cx="55600" cy="62541"/>
            </a:xfrm>
            <a:custGeom>
              <a:rect b="b" l="l" r="r" t="t"/>
              <a:pathLst>
                <a:path extrusionOk="0" h="12245" w="10886">
                  <a:moveTo>
                    <a:pt x="1" y="0"/>
                  </a:moveTo>
                  <a:lnTo>
                    <a:pt x="1"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8"/>
            <p:cNvSpPr/>
            <p:nvPr/>
          </p:nvSpPr>
          <p:spPr>
            <a:xfrm>
              <a:off x="6552862" y="4603162"/>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8"/>
            <p:cNvSpPr/>
            <p:nvPr/>
          </p:nvSpPr>
          <p:spPr>
            <a:xfrm>
              <a:off x="6504240"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8"/>
            <p:cNvSpPr/>
            <p:nvPr/>
          </p:nvSpPr>
          <p:spPr>
            <a:xfrm>
              <a:off x="6448669"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8"/>
            <p:cNvSpPr/>
            <p:nvPr/>
          </p:nvSpPr>
          <p:spPr>
            <a:xfrm>
              <a:off x="6386148" y="4603162"/>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8"/>
            <p:cNvSpPr/>
            <p:nvPr/>
          </p:nvSpPr>
          <p:spPr>
            <a:xfrm>
              <a:off x="6337521" y="4603162"/>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8"/>
            <p:cNvSpPr/>
            <p:nvPr/>
          </p:nvSpPr>
          <p:spPr>
            <a:xfrm>
              <a:off x="6281950" y="4603162"/>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8"/>
            <p:cNvSpPr/>
            <p:nvPr/>
          </p:nvSpPr>
          <p:spPr>
            <a:xfrm>
              <a:off x="6219430" y="4603162"/>
              <a:ext cx="62546" cy="62541"/>
            </a:xfrm>
            <a:custGeom>
              <a:rect b="b" l="l" r="r" t="t"/>
              <a:pathLst>
                <a:path extrusionOk="0" h="12245" w="12246">
                  <a:moveTo>
                    <a:pt x="0" y="0"/>
                  </a:moveTo>
                  <a:lnTo>
                    <a:pt x="0" y="12245"/>
                  </a:lnTo>
                  <a:lnTo>
                    <a:pt x="12245" y="12245"/>
                  </a:lnTo>
                  <a:lnTo>
                    <a:pt x="1224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8"/>
            <p:cNvSpPr/>
            <p:nvPr/>
          </p:nvSpPr>
          <p:spPr>
            <a:xfrm>
              <a:off x="705996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8"/>
            <p:cNvSpPr/>
            <p:nvPr/>
          </p:nvSpPr>
          <p:spPr>
            <a:xfrm>
              <a:off x="7004396"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8"/>
            <p:cNvSpPr/>
            <p:nvPr/>
          </p:nvSpPr>
          <p:spPr>
            <a:xfrm>
              <a:off x="6948824" y="4554534"/>
              <a:ext cx="55595" cy="48649"/>
            </a:xfrm>
            <a:custGeom>
              <a:rect b="b" l="l" r="r" t="t"/>
              <a:pathLst>
                <a:path extrusionOk="0" h="9525" w="10885">
                  <a:moveTo>
                    <a:pt x="0" y="0"/>
                  </a:moveTo>
                  <a:lnTo>
                    <a:pt x="0" y="9524"/>
                  </a:lnTo>
                  <a:lnTo>
                    <a:pt x="10884" y="9524"/>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8"/>
            <p:cNvSpPr/>
            <p:nvPr/>
          </p:nvSpPr>
          <p:spPr>
            <a:xfrm>
              <a:off x="6893248"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8"/>
            <p:cNvSpPr/>
            <p:nvPr/>
          </p:nvSpPr>
          <p:spPr>
            <a:xfrm>
              <a:off x="6837677"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8"/>
            <p:cNvSpPr/>
            <p:nvPr/>
          </p:nvSpPr>
          <p:spPr>
            <a:xfrm>
              <a:off x="6782101"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8"/>
            <p:cNvSpPr/>
            <p:nvPr/>
          </p:nvSpPr>
          <p:spPr>
            <a:xfrm>
              <a:off x="6719586" y="4554534"/>
              <a:ext cx="62541" cy="48649"/>
            </a:xfrm>
            <a:custGeom>
              <a:rect b="b" l="l" r="r" t="t"/>
              <a:pathLst>
                <a:path extrusionOk="0" h="9525" w="12245">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8"/>
            <p:cNvSpPr/>
            <p:nvPr/>
          </p:nvSpPr>
          <p:spPr>
            <a:xfrm>
              <a:off x="6670963" y="4554534"/>
              <a:ext cx="48644" cy="48649"/>
            </a:xfrm>
            <a:custGeom>
              <a:rect b="b" l="l" r="r" t="t"/>
              <a:pathLst>
                <a:path extrusionOk="0" h="9525" w="9524">
                  <a:moveTo>
                    <a:pt x="0" y="0"/>
                  </a:moveTo>
                  <a:lnTo>
                    <a:pt x="0" y="9524"/>
                  </a:lnTo>
                  <a:lnTo>
                    <a:pt x="9523" y="9524"/>
                  </a:lnTo>
                  <a:lnTo>
                    <a:pt x="952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8"/>
            <p:cNvSpPr/>
            <p:nvPr/>
          </p:nvSpPr>
          <p:spPr>
            <a:xfrm>
              <a:off x="6615387" y="4554534"/>
              <a:ext cx="55600" cy="48649"/>
            </a:xfrm>
            <a:custGeom>
              <a:rect b="b" l="l" r="r" t="t"/>
              <a:pathLst>
                <a:path extrusionOk="0" h="9525" w="10886">
                  <a:moveTo>
                    <a:pt x="1" y="0"/>
                  </a:moveTo>
                  <a:lnTo>
                    <a:pt x="1"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8"/>
            <p:cNvSpPr/>
            <p:nvPr/>
          </p:nvSpPr>
          <p:spPr>
            <a:xfrm>
              <a:off x="6552862" y="4554534"/>
              <a:ext cx="62552" cy="48649"/>
            </a:xfrm>
            <a:custGeom>
              <a:rect b="b" l="l" r="r" t="t"/>
              <a:pathLst>
                <a:path extrusionOk="0" h="9525" w="12247">
                  <a:moveTo>
                    <a:pt x="1" y="0"/>
                  </a:moveTo>
                  <a:lnTo>
                    <a:pt x="1" y="9524"/>
                  </a:lnTo>
                  <a:lnTo>
                    <a:pt x="12247" y="9524"/>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8"/>
            <p:cNvSpPr/>
            <p:nvPr/>
          </p:nvSpPr>
          <p:spPr>
            <a:xfrm>
              <a:off x="6504240"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8"/>
            <p:cNvSpPr/>
            <p:nvPr/>
          </p:nvSpPr>
          <p:spPr>
            <a:xfrm>
              <a:off x="6448669"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8"/>
            <p:cNvSpPr/>
            <p:nvPr/>
          </p:nvSpPr>
          <p:spPr>
            <a:xfrm>
              <a:off x="6386148" y="4554534"/>
              <a:ext cx="62546" cy="48649"/>
            </a:xfrm>
            <a:custGeom>
              <a:rect b="b" l="l" r="r" t="t"/>
              <a:pathLst>
                <a:path extrusionOk="0" h="9525" w="12246">
                  <a:moveTo>
                    <a:pt x="1" y="0"/>
                  </a:moveTo>
                  <a:lnTo>
                    <a:pt x="1"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8"/>
            <p:cNvSpPr/>
            <p:nvPr/>
          </p:nvSpPr>
          <p:spPr>
            <a:xfrm>
              <a:off x="6337521" y="4554534"/>
              <a:ext cx="48649" cy="48649"/>
            </a:xfrm>
            <a:custGeom>
              <a:rect b="b" l="l" r="r" t="t"/>
              <a:pathLst>
                <a:path extrusionOk="0" h="9525" w="9525">
                  <a:moveTo>
                    <a:pt x="1" y="0"/>
                  </a:moveTo>
                  <a:lnTo>
                    <a:pt x="1" y="9524"/>
                  </a:lnTo>
                  <a:lnTo>
                    <a:pt x="9525" y="9524"/>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8"/>
            <p:cNvSpPr/>
            <p:nvPr/>
          </p:nvSpPr>
          <p:spPr>
            <a:xfrm>
              <a:off x="6281950" y="4554534"/>
              <a:ext cx="55595" cy="48649"/>
            </a:xfrm>
            <a:custGeom>
              <a:rect b="b" l="l" r="r" t="t"/>
              <a:pathLst>
                <a:path extrusionOk="0" h="9525" w="10885">
                  <a:moveTo>
                    <a:pt x="0" y="0"/>
                  </a:moveTo>
                  <a:lnTo>
                    <a:pt x="0" y="9524"/>
                  </a:lnTo>
                  <a:lnTo>
                    <a:pt x="10885" y="9524"/>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8"/>
            <p:cNvSpPr/>
            <p:nvPr/>
          </p:nvSpPr>
          <p:spPr>
            <a:xfrm>
              <a:off x="6219430" y="4554534"/>
              <a:ext cx="62546" cy="48649"/>
            </a:xfrm>
            <a:custGeom>
              <a:rect b="b" l="l" r="r" t="t"/>
              <a:pathLst>
                <a:path extrusionOk="0" h="9525" w="12246">
                  <a:moveTo>
                    <a:pt x="0" y="0"/>
                  </a:moveTo>
                  <a:lnTo>
                    <a:pt x="0" y="9524"/>
                  </a:lnTo>
                  <a:lnTo>
                    <a:pt x="12245" y="9524"/>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8"/>
            <p:cNvSpPr/>
            <p:nvPr/>
          </p:nvSpPr>
          <p:spPr>
            <a:xfrm>
              <a:off x="705996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8"/>
            <p:cNvSpPr/>
            <p:nvPr/>
          </p:nvSpPr>
          <p:spPr>
            <a:xfrm>
              <a:off x="7115543" y="4776825"/>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8"/>
            <p:cNvSpPr/>
            <p:nvPr/>
          </p:nvSpPr>
          <p:spPr>
            <a:xfrm>
              <a:off x="7115543" y="4728197"/>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8"/>
            <p:cNvSpPr/>
            <p:nvPr/>
          </p:nvSpPr>
          <p:spPr>
            <a:xfrm>
              <a:off x="7115543" y="466567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8"/>
            <p:cNvSpPr/>
            <p:nvPr/>
          </p:nvSpPr>
          <p:spPr>
            <a:xfrm>
              <a:off x="7115543" y="4610106"/>
              <a:ext cx="55595" cy="55595"/>
            </a:xfrm>
            <a:custGeom>
              <a:rect b="b" l="l" r="r" t="t"/>
              <a:pathLst>
                <a:path extrusionOk="0" h="10885"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8"/>
            <p:cNvSpPr/>
            <p:nvPr/>
          </p:nvSpPr>
          <p:spPr>
            <a:xfrm>
              <a:off x="7115543" y="4561478"/>
              <a:ext cx="55595" cy="48649"/>
            </a:xfrm>
            <a:custGeom>
              <a:rect b="b" l="l" r="r" t="t"/>
              <a:pathLst>
                <a:path extrusionOk="0" h="9525" w="10885">
                  <a:moveTo>
                    <a:pt x="0" y="0"/>
                  </a:moveTo>
                  <a:lnTo>
                    <a:pt x="0" y="9525"/>
                  </a:lnTo>
                  <a:lnTo>
                    <a:pt x="10885" y="952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8"/>
            <p:cNvSpPr/>
            <p:nvPr/>
          </p:nvSpPr>
          <p:spPr>
            <a:xfrm>
              <a:off x="7004396"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8"/>
            <p:cNvSpPr/>
            <p:nvPr/>
          </p:nvSpPr>
          <p:spPr>
            <a:xfrm>
              <a:off x="6948824"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8"/>
            <p:cNvSpPr/>
            <p:nvPr/>
          </p:nvSpPr>
          <p:spPr>
            <a:xfrm>
              <a:off x="6893248"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8"/>
            <p:cNvSpPr/>
            <p:nvPr/>
          </p:nvSpPr>
          <p:spPr>
            <a:xfrm>
              <a:off x="6837677" y="4498958"/>
              <a:ext cx="55595" cy="55600"/>
            </a:xfrm>
            <a:custGeom>
              <a:rect b="b" l="l" r="r" t="t"/>
              <a:pathLst>
                <a:path extrusionOk="0" h="10886" w="10885">
                  <a:moveTo>
                    <a:pt x="0" y="1"/>
                  </a:moveTo>
                  <a:lnTo>
                    <a:pt x="0" y="10885"/>
                  </a:lnTo>
                  <a:lnTo>
                    <a:pt x="10885" y="1088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8"/>
            <p:cNvSpPr/>
            <p:nvPr/>
          </p:nvSpPr>
          <p:spPr>
            <a:xfrm>
              <a:off x="6782101"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8"/>
            <p:cNvSpPr/>
            <p:nvPr/>
          </p:nvSpPr>
          <p:spPr>
            <a:xfrm>
              <a:off x="6719586" y="4498958"/>
              <a:ext cx="62541" cy="55600"/>
            </a:xfrm>
            <a:custGeom>
              <a:rect b="b" l="l" r="r" t="t"/>
              <a:pathLst>
                <a:path extrusionOk="0" h="10886" w="12245">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8"/>
            <p:cNvSpPr/>
            <p:nvPr/>
          </p:nvSpPr>
          <p:spPr>
            <a:xfrm>
              <a:off x="6670963" y="4498958"/>
              <a:ext cx="48644" cy="55600"/>
            </a:xfrm>
            <a:custGeom>
              <a:rect b="b" l="l" r="r" t="t"/>
              <a:pathLst>
                <a:path extrusionOk="0" h="10886" w="9524">
                  <a:moveTo>
                    <a:pt x="0" y="1"/>
                  </a:moveTo>
                  <a:lnTo>
                    <a:pt x="0" y="10885"/>
                  </a:lnTo>
                  <a:lnTo>
                    <a:pt x="9523" y="10885"/>
                  </a:lnTo>
                  <a:lnTo>
                    <a:pt x="9523"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8"/>
            <p:cNvSpPr/>
            <p:nvPr/>
          </p:nvSpPr>
          <p:spPr>
            <a:xfrm>
              <a:off x="6615387" y="4498958"/>
              <a:ext cx="55600" cy="55600"/>
            </a:xfrm>
            <a:custGeom>
              <a:rect b="b" l="l" r="r" t="t"/>
              <a:pathLst>
                <a:path extrusionOk="0" h="10886" w="10886">
                  <a:moveTo>
                    <a:pt x="1" y="1"/>
                  </a:moveTo>
                  <a:lnTo>
                    <a:pt x="1"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8"/>
            <p:cNvSpPr/>
            <p:nvPr/>
          </p:nvSpPr>
          <p:spPr>
            <a:xfrm>
              <a:off x="6552862" y="4498958"/>
              <a:ext cx="62552" cy="55600"/>
            </a:xfrm>
            <a:custGeom>
              <a:rect b="b" l="l" r="r" t="t"/>
              <a:pathLst>
                <a:path extrusionOk="0" h="10886" w="12247">
                  <a:moveTo>
                    <a:pt x="1" y="1"/>
                  </a:moveTo>
                  <a:lnTo>
                    <a:pt x="1" y="10885"/>
                  </a:lnTo>
                  <a:lnTo>
                    <a:pt x="12247" y="1088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8"/>
            <p:cNvSpPr/>
            <p:nvPr/>
          </p:nvSpPr>
          <p:spPr>
            <a:xfrm>
              <a:off x="6504240"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8"/>
            <p:cNvSpPr/>
            <p:nvPr/>
          </p:nvSpPr>
          <p:spPr>
            <a:xfrm>
              <a:off x="6448669"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8"/>
            <p:cNvSpPr/>
            <p:nvPr/>
          </p:nvSpPr>
          <p:spPr>
            <a:xfrm>
              <a:off x="6386148" y="4498958"/>
              <a:ext cx="62546" cy="55600"/>
            </a:xfrm>
            <a:custGeom>
              <a:rect b="b" l="l" r="r" t="t"/>
              <a:pathLst>
                <a:path extrusionOk="0" h="10886" w="12246">
                  <a:moveTo>
                    <a:pt x="1" y="1"/>
                  </a:moveTo>
                  <a:lnTo>
                    <a:pt x="1"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8"/>
            <p:cNvSpPr/>
            <p:nvPr/>
          </p:nvSpPr>
          <p:spPr>
            <a:xfrm>
              <a:off x="6337521" y="4498958"/>
              <a:ext cx="48649" cy="55600"/>
            </a:xfrm>
            <a:custGeom>
              <a:rect b="b" l="l" r="r" t="t"/>
              <a:pathLst>
                <a:path extrusionOk="0" h="10886" w="9525">
                  <a:moveTo>
                    <a:pt x="1" y="1"/>
                  </a:moveTo>
                  <a:lnTo>
                    <a:pt x="1" y="10885"/>
                  </a:lnTo>
                  <a:lnTo>
                    <a:pt x="9525" y="1088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8"/>
            <p:cNvSpPr/>
            <p:nvPr/>
          </p:nvSpPr>
          <p:spPr>
            <a:xfrm>
              <a:off x="6281950" y="4498958"/>
              <a:ext cx="55595" cy="55600"/>
            </a:xfrm>
            <a:custGeom>
              <a:rect b="b" l="l" r="r" t="t"/>
              <a:pathLst>
                <a:path extrusionOk="0" h="10886" w="10885">
                  <a:moveTo>
                    <a:pt x="0" y="1"/>
                  </a:moveTo>
                  <a:lnTo>
                    <a:pt x="0" y="10885"/>
                  </a:lnTo>
                  <a:lnTo>
                    <a:pt x="10885" y="1088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8"/>
            <p:cNvSpPr/>
            <p:nvPr/>
          </p:nvSpPr>
          <p:spPr>
            <a:xfrm>
              <a:off x="6219430" y="4498958"/>
              <a:ext cx="62546" cy="55600"/>
            </a:xfrm>
            <a:custGeom>
              <a:rect b="b" l="l" r="r" t="t"/>
              <a:pathLst>
                <a:path extrusionOk="0" h="10886" w="12246">
                  <a:moveTo>
                    <a:pt x="0" y="1"/>
                  </a:moveTo>
                  <a:lnTo>
                    <a:pt x="0" y="10885"/>
                  </a:lnTo>
                  <a:lnTo>
                    <a:pt x="12245" y="1088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8"/>
            <p:cNvSpPr/>
            <p:nvPr/>
          </p:nvSpPr>
          <p:spPr>
            <a:xfrm>
              <a:off x="6552862" y="4436437"/>
              <a:ext cx="62552" cy="62546"/>
            </a:xfrm>
            <a:custGeom>
              <a:rect b="b" l="l" r="r" t="t"/>
              <a:pathLst>
                <a:path extrusionOk="0" h="12246" w="12247">
                  <a:moveTo>
                    <a:pt x="1" y="1"/>
                  </a:moveTo>
                  <a:lnTo>
                    <a:pt x="1" y="12246"/>
                  </a:lnTo>
                  <a:lnTo>
                    <a:pt x="12247" y="12246"/>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8"/>
            <p:cNvSpPr/>
            <p:nvPr/>
          </p:nvSpPr>
          <p:spPr>
            <a:xfrm>
              <a:off x="6504240"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8"/>
            <p:cNvSpPr/>
            <p:nvPr/>
          </p:nvSpPr>
          <p:spPr>
            <a:xfrm>
              <a:off x="6448669"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8"/>
            <p:cNvSpPr/>
            <p:nvPr/>
          </p:nvSpPr>
          <p:spPr>
            <a:xfrm>
              <a:off x="6386148" y="4436437"/>
              <a:ext cx="62546" cy="62546"/>
            </a:xfrm>
            <a:custGeom>
              <a:rect b="b" l="l" r="r" t="t"/>
              <a:pathLst>
                <a:path extrusionOk="0" h="12246" w="12246">
                  <a:moveTo>
                    <a:pt x="1" y="1"/>
                  </a:moveTo>
                  <a:lnTo>
                    <a:pt x="1"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8"/>
            <p:cNvSpPr/>
            <p:nvPr/>
          </p:nvSpPr>
          <p:spPr>
            <a:xfrm>
              <a:off x="6337521" y="4436437"/>
              <a:ext cx="48649" cy="62546"/>
            </a:xfrm>
            <a:custGeom>
              <a:rect b="b" l="l" r="r" t="t"/>
              <a:pathLst>
                <a:path extrusionOk="0" h="12246" w="9525">
                  <a:moveTo>
                    <a:pt x="1" y="1"/>
                  </a:moveTo>
                  <a:lnTo>
                    <a:pt x="1" y="12246"/>
                  </a:lnTo>
                  <a:lnTo>
                    <a:pt x="9525" y="12246"/>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8"/>
            <p:cNvSpPr/>
            <p:nvPr/>
          </p:nvSpPr>
          <p:spPr>
            <a:xfrm>
              <a:off x="6281950" y="4436437"/>
              <a:ext cx="55595" cy="62546"/>
            </a:xfrm>
            <a:custGeom>
              <a:rect b="b" l="l" r="r" t="t"/>
              <a:pathLst>
                <a:path extrusionOk="0" h="12246" w="10885">
                  <a:moveTo>
                    <a:pt x="0" y="1"/>
                  </a:moveTo>
                  <a:lnTo>
                    <a:pt x="0" y="12246"/>
                  </a:lnTo>
                  <a:lnTo>
                    <a:pt x="10885" y="12246"/>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8"/>
            <p:cNvSpPr/>
            <p:nvPr/>
          </p:nvSpPr>
          <p:spPr>
            <a:xfrm>
              <a:off x="6219430" y="4436437"/>
              <a:ext cx="62546" cy="62546"/>
            </a:xfrm>
            <a:custGeom>
              <a:rect b="b" l="l" r="r" t="t"/>
              <a:pathLst>
                <a:path extrusionOk="0" h="12246" w="12246">
                  <a:moveTo>
                    <a:pt x="0" y="1"/>
                  </a:moveTo>
                  <a:lnTo>
                    <a:pt x="0" y="12246"/>
                  </a:lnTo>
                  <a:lnTo>
                    <a:pt x="12245" y="12246"/>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8"/>
            <p:cNvSpPr/>
            <p:nvPr/>
          </p:nvSpPr>
          <p:spPr>
            <a:xfrm>
              <a:off x="6552862" y="4387810"/>
              <a:ext cx="62552" cy="48649"/>
            </a:xfrm>
            <a:custGeom>
              <a:rect b="b" l="l" r="r" t="t"/>
              <a:pathLst>
                <a:path extrusionOk="0" h="9525" w="12247">
                  <a:moveTo>
                    <a:pt x="1" y="1"/>
                  </a:moveTo>
                  <a:lnTo>
                    <a:pt x="1" y="9525"/>
                  </a:lnTo>
                  <a:lnTo>
                    <a:pt x="12247" y="9525"/>
                  </a:lnTo>
                  <a:lnTo>
                    <a:pt x="12247"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8"/>
            <p:cNvSpPr/>
            <p:nvPr/>
          </p:nvSpPr>
          <p:spPr>
            <a:xfrm>
              <a:off x="6504240"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8"/>
            <p:cNvSpPr/>
            <p:nvPr/>
          </p:nvSpPr>
          <p:spPr>
            <a:xfrm>
              <a:off x="6448669" y="4387810"/>
              <a:ext cx="55595" cy="48649"/>
            </a:xfrm>
            <a:custGeom>
              <a:rect b="b" l="l" r="r" t="t"/>
              <a:pathLst>
                <a:path extrusionOk="0" h="9525" w="10885">
                  <a:moveTo>
                    <a:pt x="0" y="1"/>
                  </a:moveTo>
                  <a:lnTo>
                    <a:pt x="0" y="9525"/>
                  </a:lnTo>
                  <a:lnTo>
                    <a:pt x="10885" y="9525"/>
                  </a:lnTo>
                  <a:lnTo>
                    <a:pt x="1088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8"/>
            <p:cNvSpPr/>
            <p:nvPr/>
          </p:nvSpPr>
          <p:spPr>
            <a:xfrm>
              <a:off x="6386148" y="4387810"/>
              <a:ext cx="62546" cy="48649"/>
            </a:xfrm>
            <a:custGeom>
              <a:rect b="b" l="l" r="r" t="t"/>
              <a:pathLst>
                <a:path extrusionOk="0" h="9525" w="12246">
                  <a:moveTo>
                    <a:pt x="1" y="1"/>
                  </a:moveTo>
                  <a:lnTo>
                    <a:pt x="1"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8"/>
            <p:cNvSpPr/>
            <p:nvPr/>
          </p:nvSpPr>
          <p:spPr>
            <a:xfrm>
              <a:off x="6337521" y="4387810"/>
              <a:ext cx="48649" cy="48649"/>
            </a:xfrm>
            <a:custGeom>
              <a:rect b="b" l="l" r="r" t="t"/>
              <a:pathLst>
                <a:path extrusionOk="0" h="9525" w="9525">
                  <a:moveTo>
                    <a:pt x="1" y="1"/>
                  </a:moveTo>
                  <a:lnTo>
                    <a:pt x="1" y="9525"/>
                  </a:lnTo>
                  <a:lnTo>
                    <a:pt x="9525" y="9525"/>
                  </a:lnTo>
                  <a:lnTo>
                    <a:pt x="952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8"/>
            <p:cNvSpPr/>
            <p:nvPr/>
          </p:nvSpPr>
          <p:spPr>
            <a:xfrm>
              <a:off x="6281950" y="4387810"/>
              <a:ext cx="55595" cy="48649"/>
            </a:xfrm>
            <a:custGeom>
              <a:rect b="b" l="l" r="r" t="t"/>
              <a:pathLst>
                <a:path extrusionOk="0" h="9525" w="10885">
                  <a:moveTo>
                    <a:pt x="0" y="1"/>
                  </a:moveTo>
                  <a:lnTo>
                    <a:pt x="0" y="9525"/>
                  </a:lnTo>
                  <a:lnTo>
                    <a:pt x="10885" y="9525"/>
                  </a:lnTo>
                  <a:lnTo>
                    <a:pt x="1088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8"/>
            <p:cNvSpPr/>
            <p:nvPr/>
          </p:nvSpPr>
          <p:spPr>
            <a:xfrm>
              <a:off x="6219430" y="4387810"/>
              <a:ext cx="62546" cy="48649"/>
            </a:xfrm>
            <a:custGeom>
              <a:rect b="b" l="l" r="r" t="t"/>
              <a:pathLst>
                <a:path extrusionOk="0" h="9525" w="12246">
                  <a:moveTo>
                    <a:pt x="0" y="1"/>
                  </a:moveTo>
                  <a:lnTo>
                    <a:pt x="0" y="9525"/>
                  </a:lnTo>
                  <a:lnTo>
                    <a:pt x="12245" y="9525"/>
                  </a:lnTo>
                  <a:lnTo>
                    <a:pt x="1224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8"/>
            <p:cNvSpPr/>
            <p:nvPr/>
          </p:nvSpPr>
          <p:spPr>
            <a:xfrm>
              <a:off x="6163859" y="4387810"/>
              <a:ext cx="55595" cy="62546"/>
            </a:xfrm>
            <a:custGeom>
              <a:rect b="b" l="l" r="r" t="t"/>
              <a:pathLst>
                <a:path extrusionOk="0" h="12246" w="10885">
                  <a:moveTo>
                    <a:pt x="0" y="1"/>
                  </a:moveTo>
                  <a:lnTo>
                    <a:pt x="0" y="12245"/>
                  </a:lnTo>
                  <a:lnTo>
                    <a:pt x="10884" y="1224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8"/>
            <p:cNvSpPr/>
            <p:nvPr/>
          </p:nvSpPr>
          <p:spPr>
            <a:xfrm>
              <a:off x="6163859" y="4450330"/>
              <a:ext cx="55595" cy="48649"/>
            </a:xfrm>
            <a:custGeom>
              <a:rect b="b" l="l" r="r" t="t"/>
              <a:pathLst>
                <a:path extrusionOk="0" h="9525" w="10885">
                  <a:moveTo>
                    <a:pt x="0" y="0"/>
                  </a:moveTo>
                  <a:lnTo>
                    <a:pt x="0" y="9525"/>
                  </a:lnTo>
                  <a:lnTo>
                    <a:pt x="10884" y="952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8"/>
            <p:cNvSpPr/>
            <p:nvPr/>
          </p:nvSpPr>
          <p:spPr>
            <a:xfrm>
              <a:off x="6163859" y="4498958"/>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8"/>
            <p:cNvSpPr/>
            <p:nvPr/>
          </p:nvSpPr>
          <p:spPr>
            <a:xfrm>
              <a:off x="6163859" y="4554534"/>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8"/>
            <p:cNvSpPr/>
            <p:nvPr/>
          </p:nvSpPr>
          <p:spPr>
            <a:xfrm>
              <a:off x="6163859" y="4610106"/>
              <a:ext cx="55595" cy="55595"/>
            </a:xfrm>
            <a:custGeom>
              <a:rect b="b" l="l" r="r" t="t"/>
              <a:pathLst>
                <a:path extrusionOk="0" h="10885"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8"/>
            <p:cNvSpPr/>
            <p:nvPr/>
          </p:nvSpPr>
          <p:spPr>
            <a:xfrm>
              <a:off x="6163859" y="4665677"/>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8"/>
            <p:cNvSpPr/>
            <p:nvPr/>
          </p:nvSpPr>
          <p:spPr>
            <a:xfrm>
              <a:off x="6163859" y="4721253"/>
              <a:ext cx="55595" cy="55595"/>
            </a:xfrm>
            <a:custGeom>
              <a:rect b="b" l="l" r="r" t="t"/>
              <a:pathLst>
                <a:path extrusionOk="0" h="10885" w="10885">
                  <a:moveTo>
                    <a:pt x="0" y="0"/>
                  </a:moveTo>
                  <a:lnTo>
                    <a:pt x="0" y="10885"/>
                  </a:lnTo>
                  <a:lnTo>
                    <a:pt x="10884" y="10885"/>
                  </a:lnTo>
                  <a:lnTo>
                    <a:pt x="10884"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8"/>
            <p:cNvSpPr/>
            <p:nvPr/>
          </p:nvSpPr>
          <p:spPr>
            <a:xfrm>
              <a:off x="6163859" y="4776825"/>
              <a:ext cx="55595" cy="55600"/>
            </a:xfrm>
            <a:custGeom>
              <a:rect b="b" l="l" r="r" t="t"/>
              <a:pathLst>
                <a:path extrusionOk="0" h="10886" w="10885">
                  <a:moveTo>
                    <a:pt x="0" y="1"/>
                  </a:moveTo>
                  <a:lnTo>
                    <a:pt x="0" y="10885"/>
                  </a:lnTo>
                  <a:lnTo>
                    <a:pt x="10884" y="10885"/>
                  </a:lnTo>
                  <a:lnTo>
                    <a:pt x="1088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8"/>
            <p:cNvSpPr/>
            <p:nvPr/>
          </p:nvSpPr>
          <p:spPr>
            <a:xfrm>
              <a:off x="6552862" y="4325295"/>
              <a:ext cx="62552" cy="62541"/>
            </a:xfrm>
            <a:custGeom>
              <a:rect b="b" l="l" r="r" t="t"/>
              <a:pathLst>
                <a:path extrusionOk="0" h="12245" w="12247">
                  <a:moveTo>
                    <a:pt x="1" y="0"/>
                  </a:moveTo>
                  <a:lnTo>
                    <a:pt x="1" y="12245"/>
                  </a:lnTo>
                  <a:lnTo>
                    <a:pt x="12247" y="12245"/>
                  </a:lnTo>
                  <a:lnTo>
                    <a:pt x="1224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8"/>
            <p:cNvSpPr/>
            <p:nvPr/>
          </p:nvSpPr>
          <p:spPr>
            <a:xfrm>
              <a:off x="6504240"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8"/>
            <p:cNvSpPr/>
            <p:nvPr/>
          </p:nvSpPr>
          <p:spPr>
            <a:xfrm>
              <a:off x="6448669"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8"/>
            <p:cNvSpPr/>
            <p:nvPr/>
          </p:nvSpPr>
          <p:spPr>
            <a:xfrm>
              <a:off x="6386148" y="4325295"/>
              <a:ext cx="62546" cy="62541"/>
            </a:xfrm>
            <a:custGeom>
              <a:rect b="b" l="l" r="r" t="t"/>
              <a:pathLst>
                <a:path extrusionOk="0" h="12245" w="12246">
                  <a:moveTo>
                    <a:pt x="1" y="0"/>
                  </a:moveTo>
                  <a:lnTo>
                    <a:pt x="1"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8"/>
            <p:cNvSpPr/>
            <p:nvPr/>
          </p:nvSpPr>
          <p:spPr>
            <a:xfrm>
              <a:off x="6337521" y="4325295"/>
              <a:ext cx="48649" cy="62541"/>
            </a:xfrm>
            <a:custGeom>
              <a:rect b="b" l="l" r="r" t="t"/>
              <a:pathLst>
                <a:path extrusionOk="0" h="12245" w="9525">
                  <a:moveTo>
                    <a:pt x="1" y="0"/>
                  </a:moveTo>
                  <a:lnTo>
                    <a:pt x="1" y="12245"/>
                  </a:lnTo>
                  <a:lnTo>
                    <a:pt x="9525" y="12245"/>
                  </a:lnTo>
                  <a:lnTo>
                    <a:pt x="952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8"/>
            <p:cNvSpPr/>
            <p:nvPr/>
          </p:nvSpPr>
          <p:spPr>
            <a:xfrm>
              <a:off x="6281950" y="4325295"/>
              <a:ext cx="55595" cy="62541"/>
            </a:xfrm>
            <a:custGeom>
              <a:rect b="b" l="l" r="r" t="t"/>
              <a:pathLst>
                <a:path extrusionOk="0" h="12245" w="10885">
                  <a:moveTo>
                    <a:pt x="0" y="0"/>
                  </a:moveTo>
                  <a:lnTo>
                    <a:pt x="0" y="12245"/>
                  </a:lnTo>
                  <a:lnTo>
                    <a:pt x="10885" y="12245"/>
                  </a:lnTo>
                  <a:lnTo>
                    <a:pt x="1088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8"/>
            <p:cNvSpPr/>
            <p:nvPr/>
          </p:nvSpPr>
          <p:spPr>
            <a:xfrm>
              <a:off x="6219430" y="4325295"/>
              <a:ext cx="62546" cy="62541"/>
            </a:xfrm>
            <a:custGeom>
              <a:rect b="b" l="l" r="r" t="t"/>
              <a:pathLst>
                <a:path extrusionOk="0" h="12245" w="12246">
                  <a:moveTo>
                    <a:pt x="0" y="0"/>
                  </a:moveTo>
                  <a:lnTo>
                    <a:pt x="0" y="12245"/>
                  </a:lnTo>
                  <a:lnTo>
                    <a:pt x="12245" y="12245"/>
                  </a:lnTo>
                  <a:lnTo>
                    <a:pt x="12245"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 name="Google Shape;1117;p8"/>
          <p:cNvSpPr/>
          <p:nvPr/>
        </p:nvSpPr>
        <p:spPr>
          <a:xfrm>
            <a:off x="319350" y="243900"/>
            <a:ext cx="8505300" cy="46557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8"/>
          <p:cNvSpPr txBox="1"/>
          <p:nvPr>
            <p:ph type="title"/>
          </p:nvPr>
        </p:nvSpPr>
        <p:spPr>
          <a:xfrm>
            <a:off x="1812600" y="1266825"/>
            <a:ext cx="5518800" cy="260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1119" name="Google Shape;1119;p8"/>
          <p:cNvGrpSpPr/>
          <p:nvPr/>
        </p:nvGrpSpPr>
        <p:grpSpPr>
          <a:xfrm>
            <a:off x="7398069" y="2977147"/>
            <a:ext cx="1128443" cy="564218"/>
            <a:chOff x="311697" y="-12"/>
            <a:chExt cx="4437449" cy="2218709"/>
          </a:xfrm>
        </p:grpSpPr>
        <p:sp>
          <p:nvSpPr>
            <p:cNvPr id="1120" name="Google Shape;1120;p8"/>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8"/>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8"/>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8"/>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8"/>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8"/>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8"/>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8"/>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8"/>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8"/>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8"/>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8"/>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8"/>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8"/>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8"/>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8"/>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8"/>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8"/>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8"/>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8"/>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8"/>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8"/>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8"/>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8"/>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8"/>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8"/>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8"/>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8"/>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8"/>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8"/>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8"/>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8"/>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8"/>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8"/>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8"/>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8"/>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8"/>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8"/>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8"/>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8"/>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8"/>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8"/>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8"/>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8"/>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8"/>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8"/>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8"/>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8"/>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8"/>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8"/>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8"/>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8"/>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8"/>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8"/>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8"/>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8"/>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8"/>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8"/>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8"/>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8"/>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8"/>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8"/>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8"/>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8"/>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8"/>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8"/>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8"/>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8"/>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8"/>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8"/>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8"/>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8"/>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8"/>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8"/>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8"/>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8"/>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8"/>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8"/>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8"/>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8"/>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8"/>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8"/>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8"/>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8"/>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8"/>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8"/>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8"/>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8"/>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8"/>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8"/>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8"/>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8"/>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8"/>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8"/>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8"/>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8"/>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8"/>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8"/>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8"/>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8"/>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8"/>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8"/>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8"/>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8"/>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8"/>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8"/>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8"/>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8"/>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8"/>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8"/>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8"/>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8"/>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8"/>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8"/>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8"/>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8"/>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8"/>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8"/>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8"/>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8"/>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8"/>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8"/>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8"/>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8"/>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8"/>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8"/>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8"/>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8"/>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8"/>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8"/>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8"/>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8"/>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8"/>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8"/>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8"/>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8"/>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8"/>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8"/>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8"/>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8"/>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8"/>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8"/>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8"/>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8"/>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8"/>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8"/>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8"/>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8"/>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8"/>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8"/>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8"/>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8"/>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8"/>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8"/>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8"/>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8"/>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8"/>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8"/>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8"/>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8"/>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8"/>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8"/>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8"/>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8"/>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8"/>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8"/>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8"/>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8"/>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8"/>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8"/>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8"/>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8"/>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8"/>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8"/>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8"/>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8"/>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8"/>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8"/>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8"/>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8"/>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8"/>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8"/>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8"/>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8"/>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8"/>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8"/>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8"/>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8"/>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8"/>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8"/>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8"/>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8"/>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8"/>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8"/>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8"/>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8"/>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8"/>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8"/>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8"/>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8"/>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8"/>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8"/>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8"/>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8"/>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8"/>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8"/>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8"/>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8"/>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8"/>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8"/>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8"/>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8"/>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8"/>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8"/>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8"/>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8"/>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8"/>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8"/>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8"/>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8"/>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8"/>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8"/>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8"/>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8"/>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8"/>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8"/>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8"/>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8"/>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8"/>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8"/>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8"/>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8"/>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8"/>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8"/>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8"/>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8"/>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8"/>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8"/>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8"/>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8"/>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8"/>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8"/>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8"/>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8"/>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8"/>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8"/>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8"/>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8"/>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8"/>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8"/>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8"/>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8"/>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8"/>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8"/>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8"/>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8"/>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8"/>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8"/>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8"/>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8"/>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8"/>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8"/>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8"/>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8"/>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8"/>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8"/>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8"/>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8"/>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8"/>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8"/>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8"/>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8"/>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8"/>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8"/>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8"/>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8"/>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8"/>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8"/>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8"/>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8"/>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8"/>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8"/>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8"/>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8"/>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8"/>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8"/>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8"/>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8"/>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8"/>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8"/>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8"/>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8"/>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8"/>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8"/>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8"/>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8"/>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8"/>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8"/>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8"/>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8"/>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8"/>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8"/>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8"/>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8"/>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8"/>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8"/>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8"/>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8"/>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8"/>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8"/>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8"/>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8"/>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8"/>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8"/>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8"/>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8"/>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8"/>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8"/>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8"/>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8"/>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8"/>
          <p:cNvGrpSpPr/>
          <p:nvPr/>
        </p:nvGrpSpPr>
        <p:grpSpPr>
          <a:xfrm>
            <a:off x="560813" y="539503"/>
            <a:ext cx="1443946" cy="721968"/>
            <a:chOff x="311697" y="-12"/>
            <a:chExt cx="4437449" cy="2218709"/>
          </a:xfrm>
        </p:grpSpPr>
        <p:sp>
          <p:nvSpPr>
            <p:cNvPr id="1450" name="Google Shape;1450;p8"/>
            <p:cNvSpPr/>
            <p:nvPr/>
          </p:nvSpPr>
          <p:spPr>
            <a:xfrm>
              <a:off x="2400974"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8"/>
            <p:cNvSpPr/>
            <p:nvPr/>
          </p:nvSpPr>
          <p:spPr>
            <a:xfrm>
              <a:off x="2253074"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8"/>
            <p:cNvSpPr/>
            <p:nvPr/>
          </p:nvSpPr>
          <p:spPr>
            <a:xfrm>
              <a:off x="208667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8"/>
            <p:cNvSpPr/>
            <p:nvPr/>
          </p:nvSpPr>
          <p:spPr>
            <a:xfrm>
              <a:off x="1957242" y="2070781"/>
              <a:ext cx="129448" cy="147916"/>
            </a:xfrm>
            <a:custGeom>
              <a:rect b="b" l="l" r="r" t="t"/>
              <a:pathLst>
                <a:path extrusionOk="0" h="9523" w="8334">
                  <a:moveTo>
                    <a:pt x="1" y="0"/>
                  </a:moveTo>
                  <a:lnTo>
                    <a:pt x="1" y="9523"/>
                  </a:lnTo>
                  <a:lnTo>
                    <a:pt x="8334" y="952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8"/>
            <p:cNvSpPr/>
            <p:nvPr/>
          </p:nvSpPr>
          <p:spPr>
            <a:xfrm>
              <a:off x="1790857" y="2070781"/>
              <a:ext cx="166400" cy="147916"/>
            </a:xfrm>
            <a:custGeom>
              <a:rect b="b" l="l" r="r" t="t"/>
              <a:pathLst>
                <a:path extrusionOk="0" h="9523" w="10713">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8"/>
            <p:cNvSpPr/>
            <p:nvPr/>
          </p:nvSpPr>
          <p:spPr>
            <a:xfrm>
              <a:off x="1642910"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8"/>
            <p:cNvSpPr/>
            <p:nvPr/>
          </p:nvSpPr>
          <p:spPr>
            <a:xfrm>
              <a:off x="1513494"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8"/>
            <p:cNvSpPr/>
            <p:nvPr/>
          </p:nvSpPr>
          <p:spPr>
            <a:xfrm>
              <a:off x="1347094" y="2070781"/>
              <a:ext cx="166415" cy="147916"/>
            </a:xfrm>
            <a:custGeom>
              <a:rect b="b" l="l" r="r" t="t"/>
              <a:pathLst>
                <a:path extrusionOk="0" h="9523" w="10714">
                  <a:moveTo>
                    <a:pt x="1" y="0"/>
                  </a:moveTo>
                  <a:lnTo>
                    <a:pt x="1"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8"/>
            <p:cNvSpPr/>
            <p:nvPr/>
          </p:nvSpPr>
          <p:spPr>
            <a:xfrm>
              <a:off x="1199178"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8"/>
            <p:cNvSpPr/>
            <p:nvPr/>
          </p:nvSpPr>
          <p:spPr>
            <a:xfrm>
              <a:off x="1069761" y="2070781"/>
              <a:ext cx="129432" cy="147916"/>
            </a:xfrm>
            <a:custGeom>
              <a:rect b="b" l="l" r="r" t="t"/>
              <a:pathLst>
                <a:path extrusionOk="0" h="9523" w="8333">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8"/>
            <p:cNvSpPr/>
            <p:nvPr/>
          </p:nvSpPr>
          <p:spPr>
            <a:xfrm>
              <a:off x="903361" y="2070781"/>
              <a:ext cx="166415" cy="147916"/>
            </a:xfrm>
            <a:custGeom>
              <a:rect b="b" l="l" r="r" t="t"/>
              <a:pathLst>
                <a:path extrusionOk="0" h="9523" w="10714">
                  <a:moveTo>
                    <a:pt x="0" y="0"/>
                  </a:moveTo>
                  <a:lnTo>
                    <a:pt x="0" y="9523"/>
                  </a:lnTo>
                  <a:lnTo>
                    <a:pt x="10713" y="9523"/>
                  </a:lnTo>
                  <a:lnTo>
                    <a:pt x="1071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8"/>
            <p:cNvSpPr/>
            <p:nvPr/>
          </p:nvSpPr>
          <p:spPr>
            <a:xfrm>
              <a:off x="755430"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8"/>
            <p:cNvSpPr/>
            <p:nvPr/>
          </p:nvSpPr>
          <p:spPr>
            <a:xfrm>
              <a:off x="625998"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8"/>
            <p:cNvSpPr/>
            <p:nvPr/>
          </p:nvSpPr>
          <p:spPr>
            <a:xfrm>
              <a:off x="2400974"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8"/>
            <p:cNvSpPr/>
            <p:nvPr/>
          </p:nvSpPr>
          <p:spPr>
            <a:xfrm>
              <a:off x="225307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8"/>
            <p:cNvSpPr/>
            <p:nvPr/>
          </p:nvSpPr>
          <p:spPr>
            <a:xfrm>
              <a:off x="208667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8"/>
            <p:cNvSpPr/>
            <p:nvPr/>
          </p:nvSpPr>
          <p:spPr>
            <a:xfrm>
              <a:off x="1957242" y="192286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8"/>
            <p:cNvSpPr/>
            <p:nvPr/>
          </p:nvSpPr>
          <p:spPr>
            <a:xfrm>
              <a:off x="1790857" y="192286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8"/>
            <p:cNvSpPr/>
            <p:nvPr/>
          </p:nvSpPr>
          <p:spPr>
            <a:xfrm>
              <a:off x="1642910"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8"/>
            <p:cNvSpPr/>
            <p:nvPr/>
          </p:nvSpPr>
          <p:spPr>
            <a:xfrm>
              <a:off x="1513494"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8"/>
            <p:cNvSpPr/>
            <p:nvPr/>
          </p:nvSpPr>
          <p:spPr>
            <a:xfrm>
              <a:off x="1347094"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8"/>
            <p:cNvSpPr/>
            <p:nvPr/>
          </p:nvSpPr>
          <p:spPr>
            <a:xfrm>
              <a:off x="1199178"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8"/>
            <p:cNvSpPr/>
            <p:nvPr/>
          </p:nvSpPr>
          <p:spPr>
            <a:xfrm>
              <a:off x="1069761" y="192286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8"/>
            <p:cNvSpPr/>
            <p:nvPr/>
          </p:nvSpPr>
          <p:spPr>
            <a:xfrm>
              <a:off x="903361" y="192286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
            <p:cNvSpPr/>
            <p:nvPr/>
          </p:nvSpPr>
          <p:spPr>
            <a:xfrm>
              <a:off x="755430"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8"/>
            <p:cNvSpPr/>
            <p:nvPr/>
          </p:nvSpPr>
          <p:spPr>
            <a:xfrm>
              <a:off x="625998"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8"/>
            <p:cNvSpPr/>
            <p:nvPr/>
          </p:nvSpPr>
          <p:spPr>
            <a:xfrm>
              <a:off x="459598" y="192286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8"/>
            <p:cNvSpPr/>
            <p:nvPr/>
          </p:nvSpPr>
          <p:spPr>
            <a:xfrm>
              <a:off x="311697" y="1922865"/>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8"/>
            <p:cNvSpPr/>
            <p:nvPr/>
          </p:nvSpPr>
          <p:spPr>
            <a:xfrm>
              <a:off x="2400974"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8"/>
            <p:cNvSpPr/>
            <p:nvPr/>
          </p:nvSpPr>
          <p:spPr>
            <a:xfrm>
              <a:off x="225307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8"/>
            <p:cNvSpPr/>
            <p:nvPr/>
          </p:nvSpPr>
          <p:spPr>
            <a:xfrm>
              <a:off x="208667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8"/>
            <p:cNvSpPr/>
            <p:nvPr/>
          </p:nvSpPr>
          <p:spPr>
            <a:xfrm>
              <a:off x="1957242" y="175648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8"/>
            <p:cNvSpPr/>
            <p:nvPr/>
          </p:nvSpPr>
          <p:spPr>
            <a:xfrm>
              <a:off x="1790857" y="175648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8"/>
            <p:cNvSpPr/>
            <p:nvPr/>
          </p:nvSpPr>
          <p:spPr>
            <a:xfrm>
              <a:off x="1642910"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8"/>
            <p:cNvSpPr/>
            <p:nvPr/>
          </p:nvSpPr>
          <p:spPr>
            <a:xfrm>
              <a:off x="1513494"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8"/>
            <p:cNvSpPr/>
            <p:nvPr/>
          </p:nvSpPr>
          <p:spPr>
            <a:xfrm>
              <a:off x="1347094"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8"/>
            <p:cNvSpPr/>
            <p:nvPr/>
          </p:nvSpPr>
          <p:spPr>
            <a:xfrm>
              <a:off x="1199178"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8"/>
            <p:cNvSpPr/>
            <p:nvPr/>
          </p:nvSpPr>
          <p:spPr>
            <a:xfrm>
              <a:off x="1069761" y="175648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8"/>
            <p:cNvSpPr/>
            <p:nvPr/>
          </p:nvSpPr>
          <p:spPr>
            <a:xfrm>
              <a:off x="903361" y="175648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8"/>
            <p:cNvSpPr/>
            <p:nvPr/>
          </p:nvSpPr>
          <p:spPr>
            <a:xfrm>
              <a:off x="755430"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8"/>
            <p:cNvSpPr/>
            <p:nvPr/>
          </p:nvSpPr>
          <p:spPr>
            <a:xfrm>
              <a:off x="625998"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8"/>
            <p:cNvSpPr/>
            <p:nvPr/>
          </p:nvSpPr>
          <p:spPr>
            <a:xfrm>
              <a:off x="459598" y="175648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
            <p:cNvSpPr/>
            <p:nvPr/>
          </p:nvSpPr>
          <p:spPr>
            <a:xfrm>
              <a:off x="311697"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8"/>
            <p:cNvSpPr/>
            <p:nvPr/>
          </p:nvSpPr>
          <p:spPr>
            <a:xfrm>
              <a:off x="2400974"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8"/>
            <p:cNvSpPr/>
            <p:nvPr/>
          </p:nvSpPr>
          <p:spPr>
            <a:xfrm>
              <a:off x="225307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8"/>
            <p:cNvSpPr/>
            <p:nvPr/>
          </p:nvSpPr>
          <p:spPr>
            <a:xfrm>
              <a:off x="208667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8"/>
            <p:cNvSpPr/>
            <p:nvPr/>
          </p:nvSpPr>
          <p:spPr>
            <a:xfrm>
              <a:off x="1957242" y="1627048"/>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8"/>
            <p:cNvSpPr/>
            <p:nvPr/>
          </p:nvSpPr>
          <p:spPr>
            <a:xfrm>
              <a:off x="1790857" y="1627048"/>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8"/>
            <p:cNvSpPr/>
            <p:nvPr/>
          </p:nvSpPr>
          <p:spPr>
            <a:xfrm>
              <a:off x="1642910"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8"/>
            <p:cNvSpPr/>
            <p:nvPr/>
          </p:nvSpPr>
          <p:spPr>
            <a:xfrm>
              <a:off x="1513494"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8"/>
            <p:cNvSpPr/>
            <p:nvPr/>
          </p:nvSpPr>
          <p:spPr>
            <a:xfrm>
              <a:off x="1347094"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8"/>
            <p:cNvSpPr/>
            <p:nvPr/>
          </p:nvSpPr>
          <p:spPr>
            <a:xfrm>
              <a:off x="1199178"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8"/>
            <p:cNvSpPr/>
            <p:nvPr/>
          </p:nvSpPr>
          <p:spPr>
            <a:xfrm>
              <a:off x="1069761" y="1627048"/>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8"/>
            <p:cNvSpPr/>
            <p:nvPr/>
          </p:nvSpPr>
          <p:spPr>
            <a:xfrm>
              <a:off x="903361" y="1627048"/>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8"/>
            <p:cNvSpPr/>
            <p:nvPr/>
          </p:nvSpPr>
          <p:spPr>
            <a:xfrm>
              <a:off x="755430"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8"/>
            <p:cNvSpPr/>
            <p:nvPr/>
          </p:nvSpPr>
          <p:spPr>
            <a:xfrm>
              <a:off x="625998"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8"/>
            <p:cNvSpPr/>
            <p:nvPr/>
          </p:nvSpPr>
          <p:spPr>
            <a:xfrm>
              <a:off x="459598" y="1627048"/>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8"/>
            <p:cNvSpPr/>
            <p:nvPr/>
          </p:nvSpPr>
          <p:spPr>
            <a:xfrm>
              <a:off x="311697"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8"/>
            <p:cNvSpPr/>
            <p:nvPr/>
          </p:nvSpPr>
          <p:spPr>
            <a:xfrm>
              <a:off x="2400974"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8"/>
            <p:cNvSpPr/>
            <p:nvPr/>
          </p:nvSpPr>
          <p:spPr>
            <a:xfrm>
              <a:off x="225307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8"/>
            <p:cNvSpPr/>
            <p:nvPr/>
          </p:nvSpPr>
          <p:spPr>
            <a:xfrm>
              <a:off x="208667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8"/>
            <p:cNvSpPr/>
            <p:nvPr/>
          </p:nvSpPr>
          <p:spPr>
            <a:xfrm>
              <a:off x="1957242" y="1460633"/>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8"/>
            <p:cNvSpPr/>
            <p:nvPr/>
          </p:nvSpPr>
          <p:spPr>
            <a:xfrm>
              <a:off x="1790857" y="1460633"/>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8"/>
            <p:cNvSpPr/>
            <p:nvPr/>
          </p:nvSpPr>
          <p:spPr>
            <a:xfrm>
              <a:off x="1642910"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8"/>
            <p:cNvSpPr/>
            <p:nvPr/>
          </p:nvSpPr>
          <p:spPr>
            <a:xfrm>
              <a:off x="1513494"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8"/>
            <p:cNvSpPr/>
            <p:nvPr/>
          </p:nvSpPr>
          <p:spPr>
            <a:xfrm>
              <a:off x="1347094"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8"/>
            <p:cNvSpPr/>
            <p:nvPr/>
          </p:nvSpPr>
          <p:spPr>
            <a:xfrm>
              <a:off x="1199178"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8"/>
            <p:cNvSpPr/>
            <p:nvPr/>
          </p:nvSpPr>
          <p:spPr>
            <a:xfrm>
              <a:off x="1069761" y="1460633"/>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8"/>
            <p:cNvSpPr/>
            <p:nvPr/>
          </p:nvSpPr>
          <p:spPr>
            <a:xfrm>
              <a:off x="903361" y="1460633"/>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8"/>
            <p:cNvSpPr/>
            <p:nvPr/>
          </p:nvSpPr>
          <p:spPr>
            <a:xfrm>
              <a:off x="755430"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8"/>
            <p:cNvSpPr/>
            <p:nvPr/>
          </p:nvSpPr>
          <p:spPr>
            <a:xfrm>
              <a:off x="625998"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8"/>
            <p:cNvSpPr/>
            <p:nvPr/>
          </p:nvSpPr>
          <p:spPr>
            <a:xfrm>
              <a:off x="459598" y="1460633"/>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8"/>
            <p:cNvSpPr/>
            <p:nvPr/>
          </p:nvSpPr>
          <p:spPr>
            <a:xfrm>
              <a:off x="311697"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8"/>
            <p:cNvSpPr/>
            <p:nvPr/>
          </p:nvSpPr>
          <p:spPr>
            <a:xfrm>
              <a:off x="2400974"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8"/>
            <p:cNvSpPr/>
            <p:nvPr/>
          </p:nvSpPr>
          <p:spPr>
            <a:xfrm>
              <a:off x="225307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8"/>
            <p:cNvSpPr/>
            <p:nvPr/>
          </p:nvSpPr>
          <p:spPr>
            <a:xfrm>
              <a:off x="208667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8"/>
            <p:cNvSpPr/>
            <p:nvPr/>
          </p:nvSpPr>
          <p:spPr>
            <a:xfrm>
              <a:off x="1957242" y="1331201"/>
              <a:ext cx="129448" cy="129448"/>
            </a:xfrm>
            <a:custGeom>
              <a:rect b="b" l="l" r="r" t="t"/>
              <a:pathLst>
                <a:path extrusionOk="0" h="8334"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8"/>
            <p:cNvSpPr/>
            <p:nvPr/>
          </p:nvSpPr>
          <p:spPr>
            <a:xfrm>
              <a:off x="1790857" y="1331201"/>
              <a:ext cx="166400" cy="129448"/>
            </a:xfrm>
            <a:custGeom>
              <a:rect b="b" l="l" r="r" t="t"/>
              <a:pathLst>
                <a:path extrusionOk="0" h="8334" w="10713">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8"/>
            <p:cNvSpPr/>
            <p:nvPr/>
          </p:nvSpPr>
          <p:spPr>
            <a:xfrm>
              <a:off x="1642910"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8"/>
            <p:cNvSpPr/>
            <p:nvPr/>
          </p:nvSpPr>
          <p:spPr>
            <a:xfrm>
              <a:off x="1513494"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8"/>
            <p:cNvSpPr/>
            <p:nvPr/>
          </p:nvSpPr>
          <p:spPr>
            <a:xfrm>
              <a:off x="1347094"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8"/>
            <p:cNvSpPr/>
            <p:nvPr/>
          </p:nvSpPr>
          <p:spPr>
            <a:xfrm>
              <a:off x="1199178"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8"/>
            <p:cNvSpPr/>
            <p:nvPr/>
          </p:nvSpPr>
          <p:spPr>
            <a:xfrm>
              <a:off x="1069761" y="1331201"/>
              <a:ext cx="129432" cy="129448"/>
            </a:xfrm>
            <a:custGeom>
              <a:rect b="b" l="l" r="r" t="t"/>
              <a:pathLst>
                <a:path extrusionOk="0" h="8334" w="8333">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8"/>
            <p:cNvSpPr/>
            <p:nvPr/>
          </p:nvSpPr>
          <p:spPr>
            <a:xfrm>
              <a:off x="903361" y="1331201"/>
              <a:ext cx="166415" cy="129448"/>
            </a:xfrm>
            <a:custGeom>
              <a:rect b="b" l="l" r="r" t="t"/>
              <a:pathLst>
                <a:path extrusionOk="0" h="8334" w="10714">
                  <a:moveTo>
                    <a:pt x="0" y="0"/>
                  </a:moveTo>
                  <a:lnTo>
                    <a:pt x="0"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8"/>
            <p:cNvSpPr/>
            <p:nvPr/>
          </p:nvSpPr>
          <p:spPr>
            <a:xfrm>
              <a:off x="755430"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8"/>
            <p:cNvSpPr/>
            <p:nvPr/>
          </p:nvSpPr>
          <p:spPr>
            <a:xfrm>
              <a:off x="625998"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8"/>
            <p:cNvSpPr/>
            <p:nvPr/>
          </p:nvSpPr>
          <p:spPr>
            <a:xfrm>
              <a:off x="459598" y="1331201"/>
              <a:ext cx="166415" cy="129448"/>
            </a:xfrm>
            <a:custGeom>
              <a:rect b="b" l="l" r="r" t="t"/>
              <a:pathLst>
                <a:path extrusionOk="0" h="8334"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8"/>
            <p:cNvSpPr/>
            <p:nvPr/>
          </p:nvSpPr>
          <p:spPr>
            <a:xfrm>
              <a:off x="2400974"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8"/>
            <p:cNvSpPr/>
            <p:nvPr/>
          </p:nvSpPr>
          <p:spPr>
            <a:xfrm>
              <a:off x="2253074"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8"/>
            <p:cNvSpPr/>
            <p:nvPr/>
          </p:nvSpPr>
          <p:spPr>
            <a:xfrm>
              <a:off x="208667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8"/>
            <p:cNvSpPr/>
            <p:nvPr/>
          </p:nvSpPr>
          <p:spPr>
            <a:xfrm>
              <a:off x="1957242" y="1183285"/>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8"/>
            <p:cNvSpPr/>
            <p:nvPr/>
          </p:nvSpPr>
          <p:spPr>
            <a:xfrm>
              <a:off x="1790857" y="1183285"/>
              <a:ext cx="166400" cy="147932"/>
            </a:xfrm>
            <a:custGeom>
              <a:rect b="b" l="l" r="r" t="t"/>
              <a:pathLst>
                <a:path extrusionOk="0" h="9524" w="10713">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8"/>
            <p:cNvSpPr/>
            <p:nvPr/>
          </p:nvSpPr>
          <p:spPr>
            <a:xfrm>
              <a:off x="1642910"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8"/>
            <p:cNvSpPr/>
            <p:nvPr/>
          </p:nvSpPr>
          <p:spPr>
            <a:xfrm>
              <a:off x="1513494"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8"/>
            <p:cNvSpPr/>
            <p:nvPr/>
          </p:nvSpPr>
          <p:spPr>
            <a:xfrm>
              <a:off x="1347094" y="1183285"/>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8"/>
            <p:cNvSpPr/>
            <p:nvPr/>
          </p:nvSpPr>
          <p:spPr>
            <a:xfrm>
              <a:off x="1199178"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8"/>
            <p:cNvSpPr/>
            <p:nvPr/>
          </p:nvSpPr>
          <p:spPr>
            <a:xfrm>
              <a:off x="1069761" y="1183285"/>
              <a:ext cx="129432" cy="147932"/>
            </a:xfrm>
            <a:custGeom>
              <a:rect b="b" l="l" r="r" t="t"/>
              <a:pathLst>
                <a:path extrusionOk="0" h="9524" w="8333">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8"/>
            <p:cNvSpPr/>
            <p:nvPr/>
          </p:nvSpPr>
          <p:spPr>
            <a:xfrm>
              <a:off x="903361" y="1183285"/>
              <a:ext cx="166415" cy="147932"/>
            </a:xfrm>
            <a:custGeom>
              <a:rect b="b" l="l" r="r" t="t"/>
              <a:pathLst>
                <a:path extrusionOk="0" h="9524" w="10714">
                  <a:moveTo>
                    <a:pt x="0" y="1"/>
                  </a:moveTo>
                  <a:lnTo>
                    <a:pt x="0"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8"/>
            <p:cNvSpPr/>
            <p:nvPr/>
          </p:nvSpPr>
          <p:spPr>
            <a:xfrm>
              <a:off x="755430"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8"/>
            <p:cNvSpPr/>
            <p:nvPr/>
          </p:nvSpPr>
          <p:spPr>
            <a:xfrm>
              <a:off x="626013" y="1183285"/>
              <a:ext cx="129432" cy="147932"/>
            </a:xfrm>
            <a:custGeom>
              <a:rect b="b" l="l" r="r" t="t"/>
              <a:pathLst>
                <a:path extrusionOk="0" h="9524" w="8333">
                  <a:moveTo>
                    <a:pt x="1" y="1"/>
                  </a:moveTo>
                  <a:lnTo>
                    <a:pt x="1" y="9523"/>
                  </a:lnTo>
                  <a:lnTo>
                    <a:pt x="8332" y="9523"/>
                  </a:lnTo>
                  <a:lnTo>
                    <a:pt x="833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8"/>
            <p:cNvSpPr/>
            <p:nvPr/>
          </p:nvSpPr>
          <p:spPr>
            <a:xfrm>
              <a:off x="2400974"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8"/>
            <p:cNvSpPr/>
            <p:nvPr/>
          </p:nvSpPr>
          <p:spPr>
            <a:xfrm>
              <a:off x="2253074"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8"/>
            <p:cNvSpPr/>
            <p:nvPr/>
          </p:nvSpPr>
          <p:spPr>
            <a:xfrm>
              <a:off x="208667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8"/>
            <p:cNvSpPr/>
            <p:nvPr/>
          </p:nvSpPr>
          <p:spPr>
            <a:xfrm>
              <a:off x="1957242" y="101690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8"/>
            <p:cNvSpPr/>
            <p:nvPr/>
          </p:nvSpPr>
          <p:spPr>
            <a:xfrm>
              <a:off x="1790857" y="101690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8"/>
            <p:cNvSpPr/>
            <p:nvPr/>
          </p:nvSpPr>
          <p:spPr>
            <a:xfrm>
              <a:off x="1642910"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8"/>
            <p:cNvSpPr/>
            <p:nvPr/>
          </p:nvSpPr>
          <p:spPr>
            <a:xfrm>
              <a:off x="1513494"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8"/>
            <p:cNvSpPr/>
            <p:nvPr/>
          </p:nvSpPr>
          <p:spPr>
            <a:xfrm>
              <a:off x="1347094" y="101690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8"/>
            <p:cNvSpPr/>
            <p:nvPr/>
          </p:nvSpPr>
          <p:spPr>
            <a:xfrm>
              <a:off x="1199178"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8"/>
            <p:cNvSpPr/>
            <p:nvPr/>
          </p:nvSpPr>
          <p:spPr>
            <a:xfrm>
              <a:off x="1069761" y="1016900"/>
              <a:ext cx="129432" cy="166400"/>
            </a:xfrm>
            <a:custGeom>
              <a:rect b="b" l="l" r="r" t="t"/>
              <a:pathLst>
                <a:path extrusionOk="0" h="10713" w="8333">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8"/>
            <p:cNvSpPr/>
            <p:nvPr/>
          </p:nvSpPr>
          <p:spPr>
            <a:xfrm>
              <a:off x="903361" y="1016900"/>
              <a:ext cx="166415" cy="166400"/>
            </a:xfrm>
            <a:custGeom>
              <a:rect b="b" l="l" r="r" t="t"/>
              <a:pathLst>
                <a:path extrusionOk="0" h="10713" w="10714">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8"/>
            <p:cNvSpPr/>
            <p:nvPr/>
          </p:nvSpPr>
          <p:spPr>
            <a:xfrm>
              <a:off x="755430"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8"/>
            <p:cNvSpPr/>
            <p:nvPr/>
          </p:nvSpPr>
          <p:spPr>
            <a:xfrm>
              <a:off x="2400974"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8"/>
            <p:cNvSpPr/>
            <p:nvPr/>
          </p:nvSpPr>
          <p:spPr>
            <a:xfrm>
              <a:off x="2253074"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8"/>
            <p:cNvSpPr/>
            <p:nvPr/>
          </p:nvSpPr>
          <p:spPr>
            <a:xfrm>
              <a:off x="208667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8"/>
            <p:cNvSpPr/>
            <p:nvPr/>
          </p:nvSpPr>
          <p:spPr>
            <a:xfrm>
              <a:off x="1957242" y="887468"/>
              <a:ext cx="129448" cy="129448"/>
            </a:xfrm>
            <a:custGeom>
              <a:rect b="b" l="l" r="r" t="t"/>
              <a:pathLst>
                <a:path extrusionOk="0" h="8334" w="8334">
                  <a:moveTo>
                    <a:pt x="1" y="1"/>
                  </a:moveTo>
                  <a:lnTo>
                    <a:pt x="1" y="8333"/>
                  </a:lnTo>
                  <a:lnTo>
                    <a:pt x="8334" y="833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8"/>
            <p:cNvSpPr/>
            <p:nvPr/>
          </p:nvSpPr>
          <p:spPr>
            <a:xfrm>
              <a:off x="1790857" y="887468"/>
              <a:ext cx="166400" cy="129448"/>
            </a:xfrm>
            <a:custGeom>
              <a:rect b="b" l="l" r="r" t="t"/>
              <a:pathLst>
                <a:path extrusionOk="0" h="8334" w="10713">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8"/>
            <p:cNvSpPr/>
            <p:nvPr/>
          </p:nvSpPr>
          <p:spPr>
            <a:xfrm>
              <a:off x="1642910"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8"/>
            <p:cNvSpPr/>
            <p:nvPr/>
          </p:nvSpPr>
          <p:spPr>
            <a:xfrm>
              <a:off x="1513494"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8"/>
            <p:cNvSpPr/>
            <p:nvPr/>
          </p:nvSpPr>
          <p:spPr>
            <a:xfrm>
              <a:off x="1347094" y="887468"/>
              <a:ext cx="166415" cy="129448"/>
            </a:xfrm>
            <a:custGeom>
              <a:rect b="b" l="l" r="r" t="t"/>
              <a:pathLst>
                <a:path extrusionOk="0" h="8334" w="10714">
                  <a:moveTo>
                    <a:pt x="1" y="1"/>
                  </a:moveTo>
                  <a:lnTo>
                    <a:pt x="1"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8"/>
            <p:cNvSpPr/>
            <p:nvPr/>
          </p:nvSpPr>
          <p:spPr>
            <a:xfrm>
              <a:off x="1199178"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8"/>
            <p:cNvSpPr/>
            <p:nvPr/>
          </p:nvSpPr>
          <p:spPr>
            <a:xfrm>
              <a:off x="1069761" y="887468"/>
              <a:ext cx="129432" cy="129448"/>
            </a:xfrm>
            <a:custGeom>
              <a:rect b="b" l="l" r="r" t="t"/>
              <a:pathLst>
                <a:path extrusionOk="0" h="8334" w="8333">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8"/>
            <p:cNvSpPr/>
            <p:nvPr/>
          </p:nvSpPr>
          <p:spPr>
            <a:xfrm>
              <a:off x="903361" y="887468"/>
              <a:ext cx="166415" cy="129448"/>
            </a:xfrm>
            <a:custGeom>
              <a:rect b="b" l="l" r="r" t="t"/>
              <a:pathLst>
                <a:path extrusionOk="0" h="8334" w="10714">
                  <a:moveTo>
                    <a:pt x="0" y="1"/>
                  </a:moveTo>
                  <a:lnTo>
                    <a:pt x="0" y="8333"/>
                  </a:lnTo>
                  <a:lnTo>
                    <a:pt x="10713" y="833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8"/>
            <p:cNvSpPr/>
            <p:nvPr/>
          </p:nvSpPr>
          <p:spPr>
            <a:xfrm>
              <a:off x="755430"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8"/>
            <p:cNvSpPr/>
            <p:nvPr/>
          </p:nvSpPr>
          <p:spPr>
            <a:xfrm>
              <a:off x="2400974"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8"/>
            <p:cNvSpPr/>
            <p:nvPr/>
          </p:nvSpPr>
          <p:spPr>
            <a:xfrm>
              <a:off x="2253074"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8"/>
            <p:cNvSpPr/>
            <p:nvPr/>
          </p:nvSpPr>
          <p:spPr>
            <a:xfrm>
              <a:off x="208667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8"/>
            <p:cNvSpPr/>
            <p:nvPr/>
          </p:nvSpPr>
          <p:spPr>
            <a:xfrm>
              <a:off x="1957242" y="739552"/>
              <a:ext cx="129448" cy="147932"/>
            </a:xfrm>
            <a:custGeom>
              <a:rect b="b" l="l" r="r" t="t"/>
              <a:pathLst>
                <a:path extrusionOk="0" h="9524" w="8334">
                  <a:moveTo>
                    <a:pt x="1" y="1"/>
                  </a:moveTo>
                  <a:lnTo>
                    <a:pt x="1" y="9524"/>
                  </a:lnTo>
                  <a:lnTo>
                    <a:pt x="8334" y="952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8"/>
            <p:cNvSpPr/>
            <p:nvPr/>
          </p:nvSpPr>
          <p:spPr>
            <a:xfrm>
              <a:off x="1790857" y="739552"/>
              <a:ext cx="166400" cy="147932"/>
            </a:xfrm>
            <a:custGeom>
              <a:rect b="b" l="l" r="r" t="t"/>
              <a:pathLst>
                <a:path extrusionOk="0" h="9524" w="10713">
                  <a:moveTo>
                    <a:pt x="0" y="1"/>
                  </a:moveTo>
                  <a:lnTo>
                    <a:pt x="0"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8"/>
            <p:cNvSpPr/>
            <p:nvPr/>
          </p:nvSpPr>
          <p:spPr>
            <a:xfrm>
              <a:off x="1642910"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8"/>
            <p:cNvSpPr/>
            <p:nvPr/>
          </p:nvSpPr>
          <p:spPr>
            <a:xfrm>
              <a:off x="1513494"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8"/>
            <p:cNvSpPr/>
            <p:nvPr/>
          </p:nvSpPr>
          <p:spPr>
            <a:xfrm>
              <a:off x="1347094" y="739552"/>
              <a:ext cx="166415" cy="147932"/>
            </a:xfrm>
            <a:custGeom>
              <a:rect b="b" l="l" r="r" t="t"/>
              <a:pathLst>
                <a:path extrusionOk="0" h="9524" w="10714">
                  <a:moveTo>
                    <a:pt x="1" y="1"/>
                  </a:moveTo>
                  <a:lnTo>
                    <a:pt x="1" y="9524"/>
                  </a:lnTo>
                  <a:lnTo>
                    <a:pt x="10713" y="952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8"/>
            <p:cNvSpPr/>
            <p:nvPr/>
          </p:nvSpPr>
          <p:spPr>
            <a:xfrm>
              <a:off x="1199178"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8"/>
            <p:cNvSpPr/>
            <p:nvPr/>
          </p:nvSpPr>
          <p:spPr>
            <a:xfrm>
              <a:off x="1069761" y="739552"/>
              <a:ext cx="129432" cy="147932"/>
            </a:xfrm>
            <a:custGeom>
              <a:rect b="b" l="l" r="r" t="t"/>
              <a:pathLst>
                <a:path extrusionOk="0" h="9524" w="8333">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8"/>
            <p:cNvSpPr/>
            <p:nvPr/>
          </p:nvSpPr>
          <p:spPr>
            <a:xfrm>
              <a:off x="903361" y="739552"/>
              <a:ext cx="166415" cy="147932"/>
            </a:xfrm>
            <a:custGeom>
              <a:rect b="b" l="l" r="r" t="t"/>
              <a:pathLst>
                <a:path extrusionOk="0" h="9524" w="10714">
                  <a:moveTo>
                    <a:pt x="0" y="1"/>
                  </a:moveTo>
                  <a:lnTo>
                    <a:pt x="0" y="9524"/>
                  </a:lnTo>
                  <a:lnTo>
                    <a:pt x="10713" y="9524"/>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8"/>
            <p:cNvSpPr/>
            <p:nvPr/>
          </p:nvSpPr>
          <p:spPr>
            <a:xfrm>
              <a:off x="2400974"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8"/>
            <p:cNvSpPr/>
            <p:nvPr/>
          </p:nvSpPr>
          <p:spPr>
            <a:xfrm>
              <a:off x="2253074"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8"/>
            <p:cNvSpPr/>
            <p:nvPr/>
          </p:nvSpPr>
          <p:spPr>
            <a:xfrm>
              <a:off x="2086674" y="573137"/>
              <a:ext cx="166415" cy="166431"/>
            </a:xfrm>
            <a:custGeom>
              <a:rect b="b" l="l" r="r" t="t"/>
              <a:pathLst>
                <a:path extrusionOk="0" h="10715" w="10714">
                  <a:moveTo>
                    <a:pt x="1" y="1"/>
                  </a:moveTo>
                  <a:lnTo>
                    <a:pt x="1"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8"/>
            <p:cNvSpPr/>
            <p:nvPr/>
          </p:nvSpPr>
          <p:spPr>
            <a:xfrm>
              <a:off x="1957242" y="573137"/>
              <a:ext cx="129448" cy="166431"/>
            </a:xfrm>
            <a:custGeom>
              <a:rect b="b" l="l" r="r" t="t"/>
              <a:pathLst>
                <a:path extrusionOk="0" h="10715" w="8334">
                  <a:moveTo>
                    <a:pt x="1" y="1"/>
                  </a:moveTo>
                  <a:lnTo>
                    <a:pt x="1" y="10715"/>
                  </a:lnTo>
                  <a:lnTo>
                    <a:pt x="8334" y="10715"/>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8"/>
            <p:cNvSpPr/>
            <p:nvPr/>
          </p:nvSpPr>
          <p:spPr>
            <a:xfrm>
              <a:off x="1790857" y="573137"/>
              <a:ext cx="166400" cy="166431"/>
            </a:xfrm>
            <a:custGeom>
              <a:rect b="b" l="l" r="r" t="t"/>
              <a:pathLst>
                <a:path extrusionOk="0" h="10715" w="10713">
                  <a:moveTo>
                    <a:pt x="0" y="1"/>
                  </a:moveTo>
                  <a:lnTo>
                    <a:pt x="0" y="10715"/>
                  </a:lnTo>
                  <a:lnTo>
                    <a:pt x="10713" y="10715"/>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8"/>
            <p:cNvSpPr/>
            <p:nvPr/>
          </p:nvSpPr>
          <p:spPr>
            <a:xfrm>
              <a:off x="1642910"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8"/>
            <p:cNvSpPr/>
            <p:nvPr/>
          </p:nvSpPr>
          <p:spPr>
            <a:xfrm>
              <a:off x="1513494" y="573137"/>
              <a:ext cx="129432" cy="166431"/>
            </a:xfrm>
            <a:custGeom>
              <a:rect b="b" l="l" r="r" t="t"/>
              <a:pathLst>
                <a:path extrusionOk="0" h="10715" w="8333">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8"/>
            <p:cNvSpPr/>
            <p:nvPr/>
          </p:nvSpPr>
          <p:spPr>
            <a:xfrm>
              <a:off x="2400974"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8"/>
            <p:cNvSpPr/>
            <p:nvPr/>
          </p:nvSpPr>
          <p:spPr>
            <a:xfrm>
              <a:off x="2253074"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8"/>
            <p:cNvSpPr/>
            <p:nvPr/>
          </p:nvSpPr>
          <p:spPr>
            <a:xfrm>
              <a:off x="2086674" y="443705"/>
              <a:ext cx="166415" cy="129448"/>
            </a:xfrm>
            <a:custGeom>
              <a:rect b="b" l="l" r="r" t="t"/>
              <a:pathLst>
                <a:path extrusionOk="0" h="8334" w="10714">
                  <a:moveTo>
                    <a:pt x="1" y="1"/>
                  </a:moveTo>
                  <a:lnTo>
                    <a:pt x="1"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8"/>
            <p:cNvSpPr/>
            <p:nvPr/>
          </p:nvSpPr>
          <p:spPr>
            <a:xfrm>
              <a:off x="1957242" y="443705"/>
              <a:ext cx="129448" cy="129448"/>
            </a:xfrm>
            <a:custGeom>
              <a:rect b="b" l="l" r="r" t="t"/>
              <a:pathLst>
                <a:path extrusionOk="0" h="8334" w="8334">
                  <a:moveTo>
                    <a:pt x="1" y="1"/>
                  </a:moveTo>
                  <a:lnTo>
                    <a:pt x="1" y="8334"/>
                  </a:lnTo>
                  <a:lnTo>
                    <a:pt x="8334" y="8334"/>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8"/>
            <p:cNvSpPr/>
            <p:nvPr/>
          </p:nvSpPr>
          <p:spPr>
            <a:xfrm>
              <a:off x="1790857" y="443705"/>
              <a:ext cx="166400" cy="129448"/>
            </a:xfrm>
            <a:custGeom>
              <a:rect b="b" l="l" r="r" t="t"/>
              <a:pathLst>
                <a:path extrusionOk="0" h="8334" w="10713">
                  <a:moveTo>
                    <a:pt x="0" y="1"/>
                  </a:moveTo>
                  <a:lnTo>
                    <a:pt x="0" y="8334"/>
                  </a:lnTo>
                  <a:lnTo>
                    <a:pt x="10713" y="8334"/>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8"/>
            <p:cNvSpPr/>
            <p:nvPr/>
          </p:nvSpPr>
          <p:spPr>
            <a:xfrm>
              <a:off x="1642910"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8"/>
            <p:cNvSpPr/>
            <p:nvPr/>
          </p:nvSpPr>
          <p:spPr>
            <a:xfrm>
              <a:off x="1513494" y="443705"/>
              <a:ext cx="129432" cy="129448"/>
            </a:xfrm>
            <a:custGeom>
              <a:rect b="b" l="l" r="r" t="t"/>
              <a:pathLst>
                <a:path extrusionOk="0" h="8334" w="8333">
                  <a:moveTo>
                    <a:pt x="0" y="1"/>
                  </a:moveTo>
                  <a:lnTo>
                    <a:pt x="0" y="8334"/>
                  </a:lnTo>
                  <a:lnTo>
                    <a:pt x="8333" y="8334"/>
                  </a:lnTo>
                  <a:lnTo>
                    <a:pt x="833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8"/>
            <p:cNvSpPr/>
            <p:nvPr/>
          </p:nvSpPr>
          <p:spPr>
            <a:xfrm>
              <a:off x="2400974"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8"/>
            <p:cNvSpPr/>
            <p:nvPr/>
          </p:nvSpPr>
          <p:spPr>
            <a:xfrm>
              <a:off x="2253074"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8"/>
            <p:cNvSpPr/>
            <p:nvPr/>
          </p:nvSpPr>
          <p:spPr>
            <a:xfrm>
              <a:off x="2086674" y="277320"/>
              <a:ext cx="166415" cy="166400"/>
            </a:xfrm>
            <a:custGeom>
              <a:rect b="b" l="l" r="r" t="t"/>
              <a:pathLst>
                <a:path extrusionOk="0" h="10713" w="10714">
                  <a:moveTo>
                    <a:pt x="1" y="0"/>
                  </a:moveTo>
                  <a:lnTo>
                    <a:pt x="1"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8"/>
            <p:cNvSpPr/>
            <p:nvPr/>
          </p:nvSpPr>
          <p:spPr>
            <a:xfrm>
              <a:off x="1957242" y="277320"/>
              <a:ext cx="129448" cy="166400"/>
            </a:xfrm>
            <a:custGeom>
              <a:rect b="b" l="l" r="r" t="t"/>
              <a:pathLst>
                <a:path extrusionOk="0" h="10713" w="8334">
                  <a:moveTo>
                    <a:pt x="1" y="0"/>
                  </a:moveTo>
                  <a:lnTo>
                    <a:pt x="1" y="10713"/>
                  </a:lnTo>
                  <a:lnTo>
                    <a:pt x="8334" y="1071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8"/>
            <p:cNvSpPr/>
            <p:nvPr/>
          </p:nvSpPr>
          <p:spPr>
            <a:xfrm>
              <a:off x="1790857" y="277320"/>
              <a:ext cx="166400" cy="166400"/>
            </a:xfrm>
            <a:custGeom>
              <a:rect b="b" l="l" r="r" t="t"/>
              <a:pathLst>
                <a:path extrusionOk="0" h="10713" w="10713">
                  <a:moveTo>
                    <a:pt x="0" y="0"/>
                  </a:moveTo>
                  <a:lnTo>
                    <a:pt x="0" y="10713"/>
                  </a:lnTo>
                  <a:lnTo>
                    <a:pt x="10713" y="1071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8"/>
            <p:cNvSpPr/>
            <p:nvPr/>
          </p:nvSpPr>
          <p:spPr>
            <a:xfrm>
              <a:off x="1642910"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8"/>
            <p:cNvSpPr/>
            <p:nvPr/>
          </p:nvSpPr>
          <p:spPr>
            <a:xfrm>
              <a:off x="2400974"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8"/>
            <p:cNvSpPr/>
            <p:nvPr/>
          </p:nvSpPr>
          <p:spPr>
            <a:xfrm>
              <a:off x="2253074" y="129404"/>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8"/>
            <p:cNvSpPr/>
            <p:nvPr/>
          </p:nvSpPr>
          <p:spPr>
            <a:xfrm>
              <a:off x="2086674" y="129404"/>
              <a:ext cx="166415" cy="147932"/>
            </a:xfrm>
            <a:custGeom>
              <a:rect b="b" l="l" r="r" t="t"/>
              <a:pathLst>
                <a:path extrusionOk="0" h="9524" w="10714">
                  <a:moveTo>
                    <a:pt x="1" y="1"/>
                  </a:moveTo>
                  <a:lnTo>
                    <a:pt x="1" y="9523"/>
                  </a:lnTo>
                  <a:lnTo>
                    <a:pt x="10713" y="9523"/>
                  </a:lnTo>
                  <a:lnTo>
                    <a:pt x="1071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8"/>
            <p:cNvSpPr/>
            <p:nvPr/>
          </p:nvSpPr>
          <p:spPr>
            <a:xfrm>
              <a:off x="1957242" y="129404"/>
              <a:ext cx="129448" cy="147932"/>
            </a:xfrm>
            <a:custGeom>
              <a:rect b="b" l="l" r="r" t="t"/>
              <a:pathLst>
                <a:path extrusionOk="0" h="9524" w="8334">
                  <a:moveTo>
                    <a:pt x="1" y="1"/>
                  </a:moveTo>
                  <a:lnTo>
                    <a:pt x="1" y="9523"/>
                  </a:lnTo>
                  <a:lnTo>
                    <a:pt x="8334" y="9523"/>
                  </a:lnTo>
                  <a:lnTo>
                    <a:pt x="83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8"/>
            <p:cNvSpPr/>
            <p:nvPr/>
          </p:nvSpPr>
          <p:spPr>
            <a:xfrm>
              <a:off x="1790857" y="129404"/>
              <a:ext cx="166400" cy="147932"/>
            </a:xfrm>
            <a:custGeom>
              <a:rect b="b" l="l" r="r" t="t"/>
              <a:pathLst>
                <a:path extrusionOk="0" h="9524" w="10713">
                  <a:moveTo>
                    <a:pt x="0" y="1"/>
                  </a:moveTo>
                  <a:lnTo>
                    <a:pt x="0" y="9523"/>
                  </a:lnTo>
                  <a:lnTo>
                    <a:pt x="10713" y="9523"/>
                  </a:lnTo>
                  <a:lnTo>
                    <a:pt x="1071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8"/>
            <p:cNvSpPr/>
            <p:nvPr/>
          </p:nvSpPr>
          <p:spPr>
            <a:xfrm>
              <a:off x="2400974" y="-12"/>
              <a:ext cx="129448" cy="129432"/>
            </a:xfrm>
            <a:custGeom>
              <a:rect b="b" l="l" r="r" t="t"/>
              <a:pathLst>
                <a:path extrusionOk="0" h="8333" w="8334">
                  <a:moveTo>
                    <a:pt x="1" y="0"/>
                  </a:moveTo>
                  <a:lnTo>
                    <a:pt x="1" y="8333"/>
                  </a:lnTo>
                  <a:lnTo>
                    <a:pt x="8334" y="8333"/>
                  </a:lnTo>
                  <a:lnTo>
                    <a:pt x="833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8"/>
            <p:cNvSpPr/>
            <p:nvPr/>
          </p:nvSpPr>
          <p:spPr>
            <a:xfrm>
              <a:off x="2253074" y="-12"/>
              <a:ext cx="147916" cy="129432"/>
            </a:xfrm>
            <a:custGeom>
              <a:rect b="b" l="l" r="r" t="t"/>
              <a:pathLst>
                <a:path extrusionOk="0" h="8333"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8"/>
            <p:cNvSpPr/>
            <p:nvPr/>
          </p:nvSpPr>
          <p:spPr>
            <a:xfrm>
              <a:off x="2086674" y="-12"/>
              <a:ext cx="166415" cy="129432"/>
            </a:xfrm>
            <a:custGeom>
              <a:rect b="b" l="l" r="r" t="t"/>
              <a:pathLst>
                <a:path extrusionOk="0" h="8333" w="10714">
                  <a:moveTo>
                    <a:pt x="1" y="0"/>
                  </a:moveTo>
                  <a:lnTo>
                    <a:pt x="1" y="8333"/>
                  </a:lnTo>
                  <a:lnTo>
                    <a:pt x="10713" y="8333"/>
                  </a:lnTo>
                  <a:lnTo>
                    <a:pt x="1071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8"/>
            <p:cNvSpPr/>
            <p:nvPr/>
          </p:nvSpPr>
          <p:spPr>
            <a:xfrm>
              <a:off x="1957242" y="-12"/>
              <a:ext cx="129448" cy="129432"/>
            </a:xfrm>
            <a:custGeom>
              <a:rect b="b" l="l" r="r" t="t"/>
              <a:pathLst>
                <a:path extrusionOk="0" h="8333" w="8334">
                  <a:moveTo>
                    <a:pt x="1" y="0"/>
                  </a:moveTo>
                  <a:lnTo>
                    <a:pt x="1" y="8333"/>
                  </a:lnTo>
                  <a:lnTo>
                    <a:pt x="8334" y="8333"/>
                  </a:lnTo>
                  <a:lnTo>
                    <a:pt x="833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8"/>
            <p:cNvSpPr/>
            <p:nvPr/>
          </p:nvSpPr>
          <p:spPr>
            <a:xfrm>
              <a:off x="2530406"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8"/>
            <p:cNvSpPr/>
            <p:nvPr/>
          </p:nvSpPr>
          <p:spPr>
            <a:xfrm>
              <a:off x="2678322" y="2070781"/>
              <a:ext cx="129448" cy="147916"/>
            </a:xfrm>
            <a:custGeom>
              <a:rect b="b" l="l" r="r" t="t"/>
              <a:pathLst>
                <a:path extrusionOk="0" h="9523" w="8334">
                  <a:moveTo>
                    <a:pt x="0" y="0"/>
                  </a:moveTo>
                  <a:lnTo>
                    <a:pt x="0" y="9523"/>
                  </a:lnTo>
                  <a:lnTo>
                    <a:pt x="8333" y="9523"/>
                  </a:lnTo>
                  <a:lnTo>
                    <a:pt x="83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8"/>
            <p:cNvSpPr/>
            <p:nvPr/>
          </p:nvSpPr>
          <p:spPr>
            <a:xfrm>
              <a:off x="2807755" y="2070781"/>
              <a:ext cx="166431" cy="147916"/>
            </a:xfrm>
            <a:custGeom>
              <a:rect b="b" l="l" r="r" t="t"/>
              <a:pathLst>
                <a:path extrusionOk="0" h="9523" w="10715">
                  <a:moveTo>
                    <a:pt x="0" y="0"/>
                  </a:moveTo>
                  <a:lnTo>
                    <a:pt x="0" y="9523"/>
                  </a:lnTo>
                  <a:lnTo>
                    <a:pt x="10714" y="9523"/>
                  </a:lnTo>
                  <a:lnTo>
                    <a:pt x="1071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8"/>
            <p:cNvSpPr/>
            <p:nvPr/>
          </p:nvSpPr>
          <p:spPr>
            <a:xfrm>
              <a:off x="2974170"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8"/>
            <p:cNvSpPr/>
            <p:nvPr/>
          </p:nvSpPr>
          <p:spPr>
            <a:xfrm>
              <a:off x="312208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8"/>
            <p:cNvSpPr/>
            <p:nvPr/>
          </p:nvSpPr>
          <p:spPr>
            <a:xfrm>
              <a:off x="326998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8"/>
            <p:cNvSpPr/>
            <p:nvPr/>
          </p:nvSpPr>
          <p:spPr>
            <a:xfrm>
              <a:off x="341790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8"/>
            <p:cNvSpPr/>
            <p:nvPr/>
          </p:nvSpPr>
          <p:spPr>
            <a:xfrm>
              <a:off x="3565818"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8"/>
            <p:cNvSpPr/>
            <p:nvPr/>
          </p:nvSpPr>
          <p:spPr>
            <a:xfrm>
              <a:off x="3713719" y="2070781"/>
              <a:ext cx="147963" cy="147916"/>
            </a:xfrm>
            <a:custGeom>
              <a:rect b="b" l="l" r="r" t="t"/>
              <a:pathLst>
                <a:path extrusionOk="0" h="9523" w="9526">
                  <a:moveTo>
                    <a:pt x="1" y="0"/>
                  </a:moveTo>
                  <a:lnTo>
                    <a:pt x="1" y="9523"/>
                  </a:lnTo>
                  <a:lnTo>
                    <a:pt x="9525" y="9523"/>
                  </a:lnTo>
                  <a:lnTo>
                    <a:pt x="9525"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8"/>
            <p:cNvSpPr/>
            <p:nvPr/>
          </p:nvSpPr>
          <p:spPr>
            <a:xfrm>
              <a:off x="3861666" y="2070781"/>
              <a:ext cx="147916" cy="147916"/>
            </a:xfrm>
            <a:custGeom>
              <a:rect b="b" l="l" r="r" t="t"/>
              <a:pathLst>
                <a:path extrusionOk="0" h="9523" w="9523">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8"/>
            <p:cNvSpPr/>
            <p:nvPr/>
          </p:nvSpPr>
          <p:spPr>
            <a:xfrm>
              <a:off x="4009566" y="2070781"/>
              <a:ext cx="147932" cy="147916"/>
            </a:xfrm>
            <a:custGeom>
              <a:rect b="b" l="l" r="r" t="t"/>
              <a:pathLst>
                <a:path extrusionOk="0" h="9523" w="9524">
                  <a:moveTo>
                    <a:pt x="1" y="0"/>
                  </a:moveTo>
                  <a:lnTo>
                    <a:pt x="1" y="9523"/>
                  </a:lnTo>
                  <a:lnTo>
                    <a:pt x="9524" y="952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8"/>
            <p:cNvSpPr/>
            <p:nvPr/>
          </p:nvSpPr>
          <p:spPr>
            <a:xfrm>
              <a:off x="4157482" y="2070781"/>
              <a:ext cx="147932" cy="147916"/>
            </a:xfrm>
            <a:custGeom>
              <a:rect b="b" l="l" r="r" t="t"/>
              <a:pathLst>
                <a:path extrusionOk="0" h="9523" w="9524">
                  <a:moveTo>
                    <a:pt x="1" y="0"/>
                  </a:moveTo>
                  <a:lnTo>
                    <a:pt x="1"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8"/>
            <p:cNvSpPr/>
            <p:nvPr/>
          </p:nvSpPr>
          <p:spPr>
            <a:xfrm>
              <a:off x="4305398" y="2070781"/>
              <a:ext cx="147932" cy="147916"/>
            </a:xfrm>
            <a:custGeom>
              <a:rect b="b" l="l" r="r" t="t"/>
              <a:pathLst>
                <a:path extrusionOk="0" h="9523" w="9524">
                  <a:moveTo>
                    <a:pt x="0" y="0"/>
                  </a:moveTo>
                  <a:lnTo>
                    <a:pt x="0" y="9523"/>
                  </a:lnTo>
                  <a:lnTo>
                    <a:pt x="9523" y="952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8"/>
            <p:cNvSpPr/>
            <p:nvPr/>
          </p:nvSpPr>
          <p:spPr>
            <a:xfrm>
              <a:off x="2530406"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8"/>
            <p:cNvSpPr/>
            <p:nvPr/>
          </p:nvSpPr>
          <p:spPr>
            <a:xfrm>
              <a:off x="2678322" y="192286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8"/>
            <p:cNvSpPr/>
            <p:nvPr/>
          </p:nvSpPr>
          <p:spPr>
            <a:xfrm>
              <a:off x="2807755" y="192286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8"/>
            <p:cNvSpPr/>
            <p:nvPr/>
          </p:nvSpPr>
          <p:spPr>
            <a:xfrm>
              <a:off x="2974170"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8"/>
            <p:cNvSpPr/>
            <p:nvPr/>
          </p:nvSpPr>
          <p:spPr>
            <a:xfrm>
              <a:off x="312208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8"/>
            <p:cNvSpPr/>
            <p:nvPr/>
          </p:nvSpPr>
          <p:spPr>
            <a:xfrm>
              <a:off x="326998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8"/>
            <p:cNvSpPr/>
            <p:nvPr/>
          </p:nvSpPr>
          <p:spPr>
            <a:xfrm>
              <a:off x="341790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8"/>
            <p:cNvSpPr/>
            <p:nvPr/>
          </p:nvSpPr>
          <p:spPr>
            <a:xfrm>
              <a:off x="3565818"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8"/>
            <p:cNvSpPr/>
            <p:nvPr/>
          </p:nvSpPr>
          <p:spPr>
            <a:xfrm>
              <a:off x="3713719" y="192286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8"/>
            <p:cNvSpPr/>
            <p:nvPr/>
          </p:nvSpPr>
          <p:spPr>
            <a:xfrm>
              <a:off x="3861666"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8"/>
            <p:cNvSpPr/>
            <p:nvPr/>
          </p:nvSpPr>
          <p:spPr>
            <a:xfrm>
              <a:off x="4009566" y="192286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8"/>
            <p:cNvSpPr/>
            <p:nvPr/>
          </p:nvSpPr>
          <p:spPr>
            <a:xfrm>
              <a:off x="4157482" y="192286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8"/>
            <p:cNvSpPr/>
            <p:nvPr/>
          </p:nvSpPr>
          <p:spPr>
            <a:xfrm>
              <a:off x="4305398" y="192286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8"/>
            <p:cNvSpPr/>
            <p:nvPr/>
          </p:nvSpPr>
          <p:spPr>
            <a:xfrm>
              <a:off x="4453314" y="192286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8"/>
            <p:cNvSpPr/>
            <p:nvPr/>
          </p:nvSpPr>
          <p:spPr>
            <a:xfrm>
              <a:off x="4601215" y="1922865"/>
              <a:ext cx="147932" cy="147932"/>
            </a:xfrm>
            <a:custGeom>
              <a:rect b="b" l="l" r="r" t="t"/>
              <a:pathLst>
                <a:path extrusionOk="0" h="9524" w="9524">
                  <a:moveTo>
                    <a:pt x="1" y="1"/>
                  </a:moveTo>
                  <a:lnTo>
                    <a:pt x="1"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8"/>
            <p:cNvSpPr/>
            <p:nvPr/>
          </p:nvSpPr>
          <p:spPr>
            <a:xfrm>
              <a:off x="2530406"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8"/>
            <p:cNvSpPr/>
            <p:nvPr/>
          </p:nvSpPr>
          <p:spPr>
            <a:xfrm>
              <a:off x="2678322" y="175648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8"/>
            <p:cNvSpPr/>
            <p:nvPr/>
          </p:nvSpPr>
          <p:spPr>
            <a:xfrm>
              <a:off x="2807755" y="175648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8"/>
            <p:cNvSpPr/>
            <p:nvPr/>
          </p:nvSpPr>
          <p:spPr>
            <a:xfrm>
              <a:off x="2974170"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8"/>
            <p:cNvSpPr/>
            <p:nvPr/>
          </p:nvSpPr>
          <p:spPr>
            <a:xfrm>
              <a:off x="312208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8"/>
            <p:cNvSpPr/>
            <p:nvPr/>
          </p:nvSpPr>
          <p:spPr>
            <a:xfrm>
              <a:off x="326998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8"/>
            <p:cNvSpPr/>
            <p:nvPr/>
          </p:nvSpPr>
          <p:spPr>
            <a:xfrm>
              <a:off x="341790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8"/>
            <p:cNvSpPr/>
            <p:nvPr/>
          </p:nvSpPr>
          <p:spPr>
            <a:xfrm>
              <a:off x="3565818"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8"/>
            <p:cNvSpPr/>
            <p:nvPr/>
          </p:nvSpPr>
          <p:spPr>
            <a:xfrm>
              <a:off x="3713719" y="175648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8"/>
            <p:cNvSpPr/>
            <p:nvPr/>
          </p:nvSpPr>
          <p:spPr>
            <a:xfrm>
              <a:off x="3861666"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8"/>
            <p:cNvSpPr/>
            <p:nvPr/>
          </p:nvSpPr>
          <p:spPr>
            <a:xfrm>
              <a:off x="4009566" y="175648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8"/>
            <p:cNvSpPr/>
            <p:nvPr/>
          </p:nvSpPr>
          <p:spPr>
            <a:xfrm>
              <a:off x="4157482"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8"/>
            <p:cNvSpPr/>
            <p:nvPr/>
          </p:nvSpPr>
          <p:spPr>
            <a:xfrm>
              <a:off x="4305398" y="175648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8"/>
            <p:cNvSpPr/>
            <p:nvPr/>
          </p:nvSpPr>
          <p:spPr>
            <a:xfrm>
              <a:off x="4453314" y="175648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8"/>
            <p:cNvSpPr/>
            <p:nvPr/>
          </p:nvSpPr>
          <p:spPr>
            <a:xfrm>
              <a:off x="4601215" y="175648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8"/>
            <p:cNvSpPr/>
            <p:nvPr/>
          </p:nvSpPr>
          <p:spPr>
            <a:xfrm>
              <a:off x="2530406"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8"/>
            <p:cNvSpPr/>
            <p:nvPr/>
          </p:nvSpPr>
          <p:spPr>
            <a:xfrm>
              <a:off x="2678322" y="1627048"/>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8"/>
            <p:cNvSpPr/>
            <p:nvPr/>
          </p:nvSpPr>
          <p:spPr>
            <a:xfrm>
              <a:off x="2807755" y="1627048"/>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8"/>
            <p:cNvSpPr/>
            <p:nvPr/>
          </p:nvSpPr>
          <p:spPr>
            <a:xfrm>
              <a:off x="2974170"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8"/>
            <p:cNvSpPr/>
            <p:nvPr/>
          </p:nvSpPr>
          <p:spPr>
            <a:xfrm>
              <a:off x="312208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8"/>
            <p:cNvSpPr/>
            <p:nvPr/>
          </p:nvSpPr>
          <p:spPr>
            <a:xfrm>
              <a:off x="326998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8"/>
            <p:cNvSpPr/>
            <p:nvPr/>
          </p:nvSpPr>
          <p:spPr>
            <a:xfrm>
              <a:off x="341790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8"/>
            <p:cNvSpPr/>
            <p:nvPr/>
          </p:nvSpPr>
          <p:spPr>
            <a:xfrm>
              <a:off x="3565818"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8"/>
            <p:cNvSpPr/>
            <p:nvPr/>
          </p:nvSpPr>
          <p:spPr>
            <a:xfrm>
              <a:off x="3713719" y="1627048"/>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8"/>
            <p:cNvSpPr/>
            <p:nvPr/>
          </p:nvSpPr>
          <p:spPr>
            <a:xfrm>
              <a:off x="3861666"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8"/>
            <p:cNvSpPr/>
            <p:nvPr/>
          </p:nvSpPr>
          <p:spPr>
            <a:xfrm>
              <a:off x="4009566" y="1627048"/>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8"/>
            <p:cNvSpPr/>
            <p:nvPr/>
          </p:nvSpPr>
          <p:spPr>
            <a:xfrm>
              <a:off x="4157482"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8"/>
            <p:cNvSpPr/>
            <p:nvPr/>
          </p:nvSpPr>
          <p:spPr>
            <a:xfrm>
              <a:off x="4305398" y="1627048"/>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8"/>
            <p:cNvSpPr/>
            <p:nvPr/>
          </p:nvSpPr>
          <p:spPr>
            <a:xfrm>
              <a:off x="4453314" y="1627048"/>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8"/>
            <p:cNvSpPr/>
            <p:nvPr/>
          </p:nvSpPr>
          <p:spPr>
            <a:xfrm>
              <a:off x="4601215" y="1627048"/>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8"/>
            <p:cNvSpPr/>
            <p:nvPr/>
          </p:nvSpPr>
          <p:spPr>
            <a:xfrm>
              <a:off x="2530406"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8"/>
            <p:cNvSpPr/>
            <p:nvPr/>
          </p:nvSpPr>
          <p:spPr>
            <a:xfrm>
              <a:off x="2678322" y="1460633"/>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8"/>
            <p:cNvSpPr/>
            <p:nvPr/>
          </p:nvSpPr>
          <p:spPr>
            <a:xfrm>
              <a:off x="2807755" y="1460633"/>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8"/>
            <p:cNvSpPr/>
            <p:nvPr/>
          </p:nvSpPr>
          <p:spPr>
            <a:xfrm>
              <a:off x="2974170"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8"/>
            <p:cNvSpPr/>
            <p:nvPr/>
          </p:nvSpPr>
          <p:spPr>
            <a:xfrm>
              <a:off x="312208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8"/>
            <p:cNvSpPr/>
            <p:nvPr/>
          </p:nvSpPr>
          <p:spPr>
            <a:xfrm>
              <a:off x="326998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8"/>
            <p:cNvSpPr/>
            <p:nvPr/>
          </p:nvSpPr>
          <p:spPr>
            <a:xfrm>
              <a:off x="341790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8"/>
            <p:cNvSpPr/>
            <p:nvPr/>
          </p:nvSpPr>
          <p:spPr>
            <a:xfrm>
              <a:off x="3565818"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8"/>
            <p:cNvSpPr/>
            <p:nvPr/>
          </p:nvSpPr>
          <p:spPr>
            <a:xfrm>
              <a:off x="3713719" y="1460633"/>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8"/>
            <p:cNvSpPr/>
            <p:nvPr/>
          </p:nvSpPr>
          <p:spPr>
            <a:xfrm>
              <a:off x="3861666"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8"/>
            <p:cNvSpPr/>
            <p:nvPr/>
          </p:nvSpPr>
          <p:spPr>
            <a:xfrm>
              <a:off x="4009566" y="1460633"/>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8"/>
            <p:cNvSpPr/>
            <p:nvPr/>
          </p:nvSpPr>
          <p:spPr>
            <a:xfrm>
              <a:off x="4157482"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8"/>
            <p:cNvSpPr/>
            <p:nvPr/>
          </p:nvSpPr>
          <p:spPr>
            <a:xfrm>
              <a:off x="4305398" y="1460633"/>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8"/>
            <p:cNvSpPr/>
            <p:nvPr/>
          </p:nvSpPr>
          <p:spPr>
            <a:xfrm>
              <a:off x="4453314" y="1460633"/>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8"/>
            <p:cNvSpPr/>
            <p:nvPr/>
          </p:nvSpPr>
          <p:spPr>
            <a:xfrm>
              <a:off x="4601215" y="1460633"/>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8"/>
            <p:cNvSpPr/>
            <p:nvPr/>
          </p:nvSpPr>
          <p:spPr>
            <a:xfrm>
              <a:off x="2530406"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8"/>
            <p:cNvSpPr/>
            <p:nvPr/>
          </p:nvSpPr>
          <p:spPr>
            <a:xfrm>
              <a:off x="2678322" y="1331201"/>
              <a:ext cx="129448" cy="129448"/>
            </a:xfrm>
            <a:custGeom>
              <a:rect b="b" l="l" r="r" t="t"/>
              <a:pathLst>
                <a:path extrusionOk="0" h="8334"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8"/>
            <p:cNvSpPr/>
            <p:nvPr/>
          </p:nvSpPr>
          <p:spPr>
            <a:xfrm>
              <a:off x="2807755" y="1331201"/>
              <a:ext cx="166431" cy="129448"/>
            </a:xfrm>
            <a:custGeom>
              <a:rect b="b" l="l" r="r" t="t"/>
              <a:pathLst>
                <a:path extrusionOk="0" h="8334"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8"/>
            <p:cNvSpPr/>
            <p:nvPr/>
          </p:nvSpPr>
          <p:spPr>
            <a:xfrm>
              <a:off x="2974170"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8"/>
            <p:cNvSpPr/>
            <p:nvPr/>
          </p:nvSpPr>
          <p:spPr>
            <a:xfrm>
              <a:off x="312208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8"/>
            <p:cNvSpPr/>
            <p:nvPr/>
          </p:nvSpPr>
          <p:spPr>
            <a:xfrm>
              <a:off x="326998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8"/>
            <p:cNvSpPr/>
            <p:nvPr/>
          </p:nvSpPr>
          <p:spPr>
            <a:xfrm>
              <a:off x="341790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8"/>
            <p:cNvSpPr/>
            <p:nvPr/>
          </p:nvSpPr>
          <p:spPr>
            <a:xfrm>
              <a:off x="3565818"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8"/>
            <p:cNvSpPr/>
            <p:nvPr/>
          </p:nvSpPr>
          <p:spPr>
            <a:xfrm>
              <a:off x="3713719" y="1331201"/>
              <a:ext cx="147963" cy="129448"/>
            </a:xfrm>
            <a:custGeom>
              <a:rect b="b" l="l" r="r" t="t"/>
              <a:pathLst>
                <a:path extrusionOk="0" h="8334" w="9526">
                  <a:moveTo>
                    <a:pt x="1" y="0"/>
                  </a:moveTo>
                  <a:lnTo>
                    <a:pt x="1" y="8333"/>
                  </a:lnTo>
                  <a:lnTo>
                    <a:pt x="9525" y="833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8"/>
            <p:cNvSpPr/>
            <p:nvPr/>
          </p:nvSpPr>
          <p:spPr>
            <a:xfrm>
              <a:off x="3861666"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8"/>
            <p:cNvSpPr/>
            <p:nvPr/>
          </p:nvSpPr>
          <p:spPr>
            <a:xfrm>
              <a:off x="4009566" y="1331201"/>
              <a:ext cx="147932" cy="129448"/>
            </a:xfrm>
            <a:custGeom>
              <a:rect b="b" l="l" r="r" t="t"/>
              <a:pathLst>
                <a:path extrusionOk="0" h="8334" w="9524">
                  <a:moveTo>
                    <a:pt x="1" y="0"/>
                  </a:moveTo>
                  <a:lnTo>
                    <a:pt x="1" y="8333"/>
                  </a:lnTo>
                  <a:lnTo>
                    <a:pt x="9524" y="833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8"/>
            <p:cNvSpPr/>
            <p:nvPr/>
          </p:nvSpPr>
          <p:spPr>
            <a:xfrm>
              <a:off x="4157482" y="1331201"/>
              <a:ext cx="147932" cy="129448"/>
            </a:xfrm>
            <a:custGeom>
              <a:rect b="b" l="l" r="r" t="t"/>
              <a:pathLst>
                <a:path extrusionOk="0" h="8334"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8"/>
            <p:cNvSpPr/>
            <p:nvPr/>
          </p:nvSpPr>
          <p:spPr>
            <a:xfrm>
              <a:off x="4305398" y="1331201"/>
              <a:ext cx="147932" cy="129448"/>
            </a:xfrm>
            <a:custGeom>
              <a:rect b="b" l="l" r="r" t="t"/>
              <a:pathLst>
                <a:path extrusionOk="0" h="8334" w="9524">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8"/>
            <p:cNvSpPr/>
            <p:nvPr/>
          </p:nvSpPr>
          <p:spPr>
            <a:xfrm>
              <a:off x="4453314" y="1331201"/>
              <a:ext cx="147916" cy="129448"/>
            </a:xfrm>
            <a:custGeom>
              <a:rect b="b" l="l" r="r" t="t"/>
              <a:pathLst>
                <a:path extrusionOk="0" h="8334" w="9523">
                  <a:moveTo>
                    <a:pt x="0" y="0"/>
                  </a:moveTo>
                  <a:lnTo>
                    <a:pt x="0"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8"/>
            <p:cNvSpPr/>
            <p:nvPr/>
          </p:nvSpPr>
          <p:spPr>
            <a:xfrm>
              <a:off x="4601215" y="1331201"/>
              <a:ext cx="147932" cy="129448"/>
            </a:xfrm>
            <a:custGeom>
              <a:rect b="b" l="l" r="r" t="t"/>
              <a:pathLst>
                <a:path extrusionOk="0" h="8334" w="9524">
                  <a:moveTo>
                    <a:pt x="1" y="0"/>
                  </a:moveTo>
                  <a:lnTo>
                    <a:pt x="1"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8"/>
            <p:cNvSpPr/>
            <p:nvPr/>
          </p:nvSpPr>
          <p:spPr>
            <a:xfrm>
              <a:off x="2530406"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8"/>
            <p:cNvSpPr/>
            <p:nvPr/>
          </p:nvSpPr>
          <p:spPr>
            <a:xfrm>
              <a:off x="2678322" y="1183285"/>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8"/>
            <p:cNvSpPr/>
            <p:nvPr/>
          </p:nvSpPr>
          <p:spPr>
            <a:xfrm>
              <a:off x="2807755" y="1183285"/>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8"/>
            <p:cNvSpPr/>
            <p:nvPr/>
          </p:nvSpPr>
          <p:spPr>
            <a:xfrm>
              <a:off x="2974170" y="1183285"/>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8"/>
            <p:cNvSpPr/>
            <p:nvPr/>
          </p:nvSpPr>
          <p:spPr>
            <a:xfrm>
              <a:off x="312208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8"/>
            <p:cNvSpPr/>
            <p:nvPr/>
          </p:nvSpPr>
          <p:spPr>
            <a:xfrm>
              <a:off x="326998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8"/>
            <p:cNvSpPr/>
            <p:nvPr/>
          </p:nvSpPr>
          <p:spPr>
            <a:xfrm>
              <a:off x="341790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8"/>
            <p:cNvSpPr/>
            <p:nvPr/>
          </p:nvSpPr>
          <p:spPr>
            <a:xfrm>
              <a:off x="3565818"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8"/>
            <p:cNvSpPr/>
            <p:nvPr/>
          </p:nvSpPr>
          <p:spPr>
            <a:xfrm>
              <a:off x="3713719" y="1183285"/>
              <a:ext cx="147963" cy="147932"/>
            </a:xfrm>
            <a:custGeom>
              <a:rect b="b" l="l" r="r" t="t"/>
              <a:pathLst>
                <a:path extrusionOk="0" h="9524" w="9526">
                  <a:moveTo>
                    <a:pt x="1" y="1"/>
                  </a:moveTo>
                  <a:lnTo>
                    <a:pt x="1" y="9523"/>
                  </a:lnTo>
                  <a:lnTo>
                    <a:pt x="9525" y="952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8"/>
            <p:cNvSpPr/>
            <p:nvPr/>
          </p:nvSpPr>
          <p:spPr>
            <a:xfrm>
              <a:off x="3861666" y="1183285"/>
              <a:ext cx="147916" cy="147932"/>
            </a:xfrm>
            <a:custGeom>
              <a:rect b="b" l="l" r="r" t="t"/>
              <a:pathLst>
                <a:path extrusionOk="0" h="9524" w="9523">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8"/>
            <p:cNvSpPr/>
            <p:nvPr/>
          </p:nvSpPr>
          <p:spPr>
            <a:xfrm>
              <a:off x="4009566" y="1183285"/>
              <a:ext cx="147932" cy="147932"/>
            </a:xfrm>
            <a:custGeom>
              <a:rect b="b" l="l" r="r" t="t"/>
              <a:pathLst>
                <a:path extrusionOk="0" h="9524" w="9524">
                  <a:moveTo>
                    <a:pt x="1" y="1"/>
                  </a:moveTo>
                  <a:lnTo>
                    <a:pt x="1" y="9523"/>
                  </a:lnTo>
                  <a:lnTo>
                    <a:pt x="9524" y="952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8"/>
            <p:cNvSpPr/>
            <p:nvPr/>
          </p:nvSpPr>
          <p:spPr>
            <a:xfrm>
              <a:off x="4157482" y="1183285"/>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8"/>
            <p:cNvSpPr/>
            <p:nvPr/>
          </p:nvSpPr>
          <p:spPr>
            <a:xfrm>
              <a:off x="4305398" y="1183285"/>
              <a:ext cx="147932" cy="147932"/>
            </a:xfrm>
            <a:custGeom>
              <a:rect b="b" l="l" r="r" t="t"/>
              <a:pathLst>
                <a:path extrusionOk="0" h="9524" w="9524">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8"/>
            <p:cNvSpPr/>
            <p:nvPr/>
          </p:nvSpPr>
          <p:spPr>
            <a:xfrm>
              <a:off x="2530406"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8"/>
            <p:cNvSpPr/>
            <p:nvPr/>
          </p:nvSpPr>
          <p:spPr>
            <a:xfrm>
              <a:off x="2678322" y="101690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8"/>
            <p:cNvSpPr/>
            <p:nvPr/>
          </p:nvSpPr>
          <p:spPr>
            <a:xfrm>
              <a:off x="2807755" y="101690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8"/>
            <p:cNvSpPr/>
            <p:nvPr/>
          </p:nvSpPr>
          <p:spPr>
            <a:xfrm>
              <a:off x="2974170" y="101690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8"/>
            <p:cNvSpPr/>
            <p:nvPr/>
          </p:nvSpPr>
          <p:spPr>
            <a:xfrm>
              <a:off x="312208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8"/>
            <p:cNvSpPr/>
            <p:nvPr/>
          </p:nvSpPr>
          <p:spPr>
            <a:xfrm>
              <a:off x="326998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8"/>
            <p:cNvSpPr/>
            <p:nvPr/>
          </p:nvSpPr>
          <p:spPr>
            <a:xfrm>
              <a:off x="341790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8"/>
            <p:cNvSpPr/>
            <p:nvPr/>
          </p:nvSpPr>
          <p:spPr>
            <a:xfrm>
              <a:off x="3565818"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8"/>
            <p:cNvSpPr/>
            <p:nvPr/>
          </p:nvSpPr>
          <p:spPr>
            <a:xfrm>
              <a:off x="3713719" y="1016900"/>
              <a:ext cx="147963" cy="166400"/>
            </a:xfrm>
            <a:custGeom>
              <a:rect b="b" l="l" r="r" t="t"/>
              <a:pathLst>
                <a:path extrusionOk="0" h="10713" w="9526">
                  <a:moveTo>
                    <a:pt x="1" y="0"/>
                  </a:moveTo>
                  <a:lnTo>
                    <a:pt x="1" y="10713"/>
                  </a:lnTo>
                  <a:lnTo>
                    <a:pt x="9525" y="10713"/>
                  </a:lnTo>
                  <a:lnTo>
                    <a:pt x="95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8"/>
            <p:cNvSpPr/>
            <p:nvPr/>
          </p:nvSpPr>
          <p:spPr>
            <a:xfrm>
              <a:off x="3861666" y="101690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8"/>
            <p:cNvSpPr/>
            <p:nvPr/>
          </p:nvSpPr>
          <p:spPr>
            <a:xfrm>
              <a:off x="4009566" y="1016900"/>
              <a:ext cx="147932" cy="166400"/>
            </a:xfrm>
            <a:custGeom>
              <a:rect b="b" l="l" r="r" t="t"/>
              <a:pathLst>
                <a:path extrusionOk="0" h="10713" w="9524">
                  <a:moveTo>
                    <a:pt x="1" y="0"/>
                  </a:moveTo>
                  <a:lnTo>
                    <a:pt x="1" y="10713"/>
                  </a:lnTo>
                  <a:lnTo>
                    <a:pt x="9524" y="10713"/>
                  </a:lnTo>
                  <a:lnTo>
                    <a:pt x="952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8"/>
            <p:cNvSpPr/>
            <p:nvPr/>
          </p:nvSpPr>
          <p:spPr>
            <a:xfrm>
              <a:off x="4157482" y="101690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8"/>
            <p:cNvSpPr/>
            <p:nvPr/>
          </p:nvSpPr>
          <p:spPr>
            <a:xfrm>
              <a:off x="2530406"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8"/>
            <p:cNvSpPr/>
            <p:nvPr/>
          </p:nvSpPr>
          <p:spPr>
            <a:xfrm>
              <a:off x="2678322" y="887468"/>
              <a:ext cx="129448" cy="129448"/>
            </a:xfrm>
            <a:custGeom>
              <a:rect b="b" l="l" r="r" t="t"/>
              <a:pathLst>
                <a:path extrusionOk="0" h="8334" w="8334">
                  <a:moveTo>
                    <a:pt x="0" y="1"/>
                  </a:moveTo>
                  <a:lnTo>
                    <a:pt x="0" y="8333"/>
                  </a:lnTo>
                  <a:lnTo>
                    <a:pt x="8333" y="833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8"/>
            <p:cNvSpPr/>
            <p:nvPr/>
          </p:nvSpPr>
          <p:spPr>
            <a:xfrm>
              <a:off x="2807755" y="887468"/>
              <a:ext cx="166431" cy="129448"/>
            </a:xfrm>
            <a:custGeom>
              <a:rect b="b" l="l" r="r" t="t"/>
              <a:pathLst>
                <a:path extrusionOk="0" h="8334" w="10715">
                  <a:moveTo>
                    <a:pt x="0" y="1"/>
                  </a:moveTo>
                  <a:lnTo>
                    <a:pt x="0" y="8333"/>
                  </a:lnTo>
                  <a:lnTo>
                    <a:pt x="10714" y="833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8"/>
            <p:cNvSpPr/>
            <p:nvPr/>
          </p:nvSpPr>
          <p:spPr>
            <a:xfrm>
              <a:off x="2974170" y="887468"/>
              <a:ext cx="147932" cy="129448"/>
            </a:xfrm>
            <a:custGeom>
              <a:rect b="b" l="l" r="r" t="t"/>
              <a:pathLst>
                <a:path extrusionOk="0" h="8334" w="9524">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8"/>
            <p:cNvSpPr/>
            <p:nvPr/>
          </p:nvSpPr>
          <p:spPr>
            <a:xfrm>
              <a:off x="312208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8"/>
            <p:cNvSpPr/>
            <p:nvPr/>
          </p:nvSpPr>
          <p:spPr>
            <a:xfrm>
              <a:off x="326998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8"/>
            <p:cNvSpPr/>
            <p:nvPr/>
          </p:nvSpPr>
          <p:spPr>
            <a:xfrm>
              <a:off x="341790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8"/>
            <p:cNvSpPr/>
            <p:nvPr/>
          </p:nvSpPr>
          <p:spPr>
            <a:xfrm>
              <a:off x="3565818"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8"/>
            <p:cNvSpPr/>
            <p:nvPr/>
          </p:nvSpPr>
          <p:spPr>
            <a:xfrm>
              <a:off x="3713719" y="887468"/>
              <a:ext cx="147963" cy="129448"/>
            </a:xfrm>
            <a:custGeom>
              <a:rect b="b" l="l" r="r" t="t"/>
              <a:pathLst>
                <a:path extrusionOk="0" h="8334" w="9526">
                  <a:moveTo>
                    <a:pt x="1" y="1"/>
                  </a:moveTo>
                  <a:lnTo>
                    <a:pt x="1" y="8333"/>
                  </a:lnTo>
                  <a:lnTo>
                    <a:pt x="9525" y="8333"/>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8"/>
            <p:cNvSpPr/>
            <p:nvPr/>
          </p:nvSpPr>
          <p:spPr>
            <a:xfrm>
              <a:off x="3861666" y="887468"/>
              <a:ext cx="147916" cy="129448"/>
            </a:xfrm>
            <a:custGeom>
              <a:rect b="b" l="l" r="r" t="t"/>
              <a:pathLst>
                <a:path extrusionOk="0" h="8334" w="9523">
                  <a:moveTo>
                    <a:pt x="0" y="1"/>
                  </a:moveTo>
                  <a:lnTo>
                    <a:pt x="0"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8"/>
            <p:cNvSpPr/>
            <p:nvPr/>
          </p:nvSpPr>
          <p:spPr>
            <a:xfrm>
              <a:off x="4009566" y="887468"/>
              <a:ext cx="147932" cy="129448"/>
            </a:xfrm>
            <a:custGeom>
              <a:rect b="b" l="l" r="r" t="t"/>
              <a:pathLst>
                <a:path extrusionOk="0" h="8334" w="9524">
                  <a:moveTo>
                    <a:pt x="1" y="1"/>
                  </a:moveTo>
                  <a:lnTo>
                    <a:pt x="1" y="8333"/>
                  </a:lnTo>
                  <a:lnTo>
                    <a:pt x="9524" y="8333"/>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8"/>
            <p:cNvSpPr/>
            <p:nvPr/>
          </p:nvSpPr>
          <p:spPr>
            <a:xfrm>
              <a:off x="4157482" y="887468"/>
              <a:ext cx="147932" cy="129448"/>
            </a:xfrm>
            <a:custGeom>
              <a:rect b="b" l="l" r="r" t="t"/>
              <a:pathLst>
                <a:path extrusionOk="0" h="8334" w="9524">
                  <a:moveTo>
                    <a:pt x="1" y="1"/>
                  </a:moveTo>
                  <a:lnTo>
                    <a:pt x="1" y="8333"/>
                  </a:lnTo>
                  <a:lnTo>
                    <a:pt x="9523" y="833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8"/>
            <p:cNvSpPr/>
            <p:nvPr/>
          </p:nvSpPr>
          <p:spPr>
            <a:xfrm>
              <a:off x="2530406"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8"/>
            <p:cNvSpPr/>
            <p:nvPr/>
          </p:nvSpPr>
          <p:spPr>
            <a:xfrm>
              <a:off x="2678322" y="739552"/>
              <a:ext cx="129448" cy="147932"/>
            </a:xfrm>
            <a:custGeom>
              <a:rect b="b" l="l" r="r" t="t"/>
              <a:pathLst>
                <a:path extrusionOk="0" h="9524" w="8334">
                  <a:moveTo>
                    <a:pt x="0" y="1"/>
                  </a:moveTo>
                  <a:lnTo>
                    <a:pt x="0" y="9524"/>
                  </a:lnTo>
                  <a:lnTo>
                    <a:pt x="8333" y="952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8"/>
            <p:cNvSpPr/>
            <p:nvPr/>
          </p:nvSpPr>
          <p:spPr>
            <a:xfrm>
              <a:off x="2807755" y="739552"/>
              <a:ext cx="166431" cy="147932"/>
            </a:xfrm>
            <a:custGeom>
              <a:rect b="b" l="l" r="r" t="t"/>
              <a:pathLst>
                <a:path extrusionOk="0" h="9524" w="10715">
                  <a:moveTo>
                    <a:pt x="0" y="1"/>
                  </a:moveTo>
                  <a:lnTo>
                    <a:pt x="0" y="9524"/>
                  </a:lnTo>
                  <a:lnTo>
                    <a:pt x="10714" y="952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8"/>
            <p:cNvSpPr/>
            <p:nvPr/>
          </p:nvSpPr>
          <p:spPr>
            <a:xfrm>
              <a:off x="2974170" y="739552"/>
              <a:ext cx="147932" cy="147932"/>
            </a:xfrm>
            <a:custGeom>
              <a:rect b="b" l="l" r="r" t="t"/>
              <a:pathLst>
                <a:path extrusionOk="0" h="9524" w="9524">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8"/>
            <p:cNvSpPr/>
            <p:nvPr/>
          </p:nvSpPr>
          <p:spPr>
            <a:xfrm>
              <a:off x="312208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8"/>
            <p:cNvSpPr/>
            <p:nvPr/>
          </p:nvSpPr>
          <p:spPr>
            <a:xfrm>
              <a:off x="3269986" y="739552"/>
              <a:ext cx="147932" cy="147932"/>
            </a:xfrm>
            <a:custGeom>
              <a:rect b="b" l="l" r="r" t="t"/>
              <a:pathLst>
                <a:path extrusionOk="0" h="9524" w="9524">
                  <a:moveTo>
                    <a:pt x="1" y="1"/>
                  </a:moveTo>
                  <a:lnTo>
                    <a:pt x="1" y="9524"/>
                  </a:lnTo>
                  <a:lnTo>
                    <a:pt x="9524" y="952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8"/>
            <p:cNvSpPr/>
            <p:nvPr/>
          </p:nvSpPr>
          <p:spPr>
            <a:xfrm>
              <a:off x="3417902" y="739552"/>
              <a:ext cx="147932" cy="147932"/>
            </a:xfrm>
            <a:custGeom>
              <a:rect b="b" l="l" r="r" t="t"/>
              <a:pathLst>
                <a:path extrusionOk="0" h="9524" w="9524">
                  <a:moveTo>
                    <a:pt x="1" y="1"/>
                  </a:moveTo>
                  <a:lnTo>
                    <a:pt x="1"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8"/>
            <p:cNvSpPr/>
            <p:nvPr/>
          </p:nvSpPr>
          <p:spPr>
            <a:xfrm>
              <a:off x="3565818"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8"/>
            <p:cNvSpPr/>
            <p:nvPr/>
          </p:nvSpPr>
          <p:spPr>
            <a:xfrm>
              <a:off x="3713719" y="739552"/>
              <a:ext cx="147963" cy="147932"/>
            </a:xfrm>
            <a:custGeom>
              <a:rect b="b" l="l" r="r" t="t"/>
              <a:pathLst>
                <a:path extrusionOk="0" h="9524" w="9526">
                  <a:moveTo>
                    <a:pt x="1" y="1"/>
                  </a:moveTo>
                  <a:lnTo>
                    <a:pt x="1" y="9524"/>
                  </a:lnTo>
                  <a:lnTo>
                    <a:pt x="9525" y="9524"/>
                  </a:lnTo>
                  <a:lnTo>
                    <a:pt x="9525"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8"/>
            <p:cNvSpPr/>
            <p:nvPr/>
          </p:nvSpPr>
          <p:spPr>
            <a:xfrm>
              <a:off x="3861666" y="739552"/>
              <a:ext cx="147916" cy="147932"/>
            </a:xfrm>
            <a:custGeom>
              <a:rect b="b" l="l" r="r" t="t"/>
              <a:pathLst>
                <a:path extrusionOk="0" h="9524" w="9523">
                  <a:moveTo>
                    <a:pt x="0" y="1"/>
                  </a:moveTo>
                  <a:lnTo>
                    <a:pt x="0" y="9524"/>
                  </a:lnTo>
                  <a:lnTo>
                    <a:pt x="9523" y="952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8"/>
            <p:cNvSpPr/>
            <p:nvPr/>
          </p:nvSpPr>
          <p:spPr>
            <a:xfrm>
              <a:off x="4009566" y="739552"/>
              <a:ext cx="147932" cy="147932"/>
            </a:xfrm>
            <a:custGeom>
              <a:rect b="b" l="l" r="r" t="t"/>
              <a:pathLst>
                <a:path extrusionOk="0" h="9524" w="9524">
                  <a:moveTo>
                    <a:pt x="1" y="1"/>
                  </a:moveTo>
                  <a:lnTo>
                    <a:pt x="1" y="9524"/>
                  </a:lnTo>
                  <a:lnTo>
                    <a:pt x="9524" y="9524"/>
                  </a:lnTo>
                  <a:lnTo>
                    <a:pt x="9524"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8"/>
            <p:cNvSpPr/>
            <p:nvPr/>
          </p:nvSpPr>
          <p:spPr>
            <a:xfrm>
              <a:off x="2530406"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8"/>
            <p:cNvSpPr/>
            <p:nvPr/>
          </p:nvSpPr>
          <p:spPr>
            <a:xfrm>
              <a:off x="2678322" y="573137"/>
              <a:ext cx="129448" cy="166431"/>
            </a:xfrm>
            <a:custGeom>
              <a:rect b="b" l="l" r="r" t="t"/>
              <a:pathLst>
                <a:path extrusionOk="0" h="10715" w="8334">
                  <a:moveTo>
                    <a:pt x="0" y="1"/>
                  </a:moveTo>
                  <a:lnTo>
                    <a:pt x="0" y="10715"/>
                  </a:lnTo>
                  <a:lnTo>
                    <a:pt x="8333" y="10715"/>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8"/>
            <p:cNvSpPr/>
            <p:nvPr/>
          </p:nvSpPr>
          <p:spPr>
            <a:xfrm>
              <a:off x="2807755" y="573137"/>
              <a:ext cx="166431" cy="166431"/>
            </a:xfrm>
            <a:custGeom>
              <a:rect b="b" l="l" r="r" t="t"/>
              <a:pathLst>
                <a:path extrusionOk="0" h="10715" w="10715">
                  <a:moveTo>
                    <a:pt x="0" y="1"/>
                  </a:moveTo>
                  <a:lnTo>
                    <a:pt x="0" y="10715"/>
                  </a:lnTo>
                  <a:lnTo>
                    <a:pt x="10714" y="10715"/>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8"/>
            <p:cNvSpPr/>
            <p:nvPr/>
          </p:nvSpPr>
          <p:spPr>
            <a:xfrm>
              <a:off x="2974170" y="573137"/>
              <a:ext cx="147932" cy="166431"/>
            </a:xfrm>
            <a:custGeom>
              <a:rect b="b" l="l" r="r" t="t"/>
              <a:pathLst>
                <a:path extrusionOk="0" h="10715" w="9524">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8"/>
            <p:cNvSpPr/>
            <p:nvPr/>
          </p:nvSpPr>
          <p:spPr>
            <a:xfrm>
              <a:off x="3122086" y="573137"/>
              <a:ext cx="147916" cy="166431"/>
            </a:xfrm>
            <a:custGeom>
              <a:rect b="b" l="l" r="r" t="t"/>
              <a:pathLst>
                <a:path extrusionOk="0" h="10715" w="9523">
                  <a:moveTo>
                    <a:pt x="0" y="1"/>
                  </a:moveTo>
                  <a:lnTo>
                    <a:pt x="0"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8"/>
            <p:cNvSpPr/>
            <p:nvPr/>
          </p:nvSpPr>
          <p:spPr>
            <a:xfrm>
              <a:off x="3269986" y="573137"/>
              <a:ext cx="147932" cy="166431"/>
            </a:xfrm>
            <a:custGeom>
              <a:rect b="b" l="l" r="r" t="t"/>
              <a:pathLst>
                <a:path extrusionOk="0" h="10715" w="9524">
                  <a:moveTo>
                    <a:pt x="1" y="1"/>
                  </a:moveTo>
                  <a:lnTo>
                    <a:pt x="1" y="10715"/>
                  </a:lnTo>
                  <a:lnTo>
                    <a:pt x="9524" y="10715"/>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8"/>
            <p:cNvSpPr/>
            <p:nvPr/>
          </p:nvSpPr>
          <p:spPr>
            <a:xfrm>
              <a:off x="3417902" y="573137"/>
              <a:ext cx="147932" cy="166431"/>
            </a:xfrm>
            <a:custGeom>
              <a:rect b="b" l="l" r="r" t="t"/>
              <a:pathLst>
                <a:path extrusionOk="0" h="10715" w="9524">
                  <a:moveTo>
                    <a:pt x="1" y="1"/>
                  </a:moveTo>
                  <a:lnTo>
                    <a:pt x="1" y="10715"/>
                  </a:lnTo>
                  <a:lnTo>
                    <a:pt x="9523" y="10715"/>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8"/>
            <p:cNvSpPr/>
            <p:nvPr/>
          </p:nvSpPr>
          <p:spPr>
            <a:xfrm>
              <a:off x="2530406"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8"/>
            <p:cNvSpPr/>
            <p:nvPr/>
          </p:nvSpPr>
          <p:spPr>
            <a:xfrm>
              <a:off x="2678322" y="443705"/>
              <a:ext cx="129448" cy="129448"/>
            </a:xfrm>
            <a:custGeom>
              <a:rect b="b" l="l" r="r" t="t"/>
              <a:pathLst>
                <a:path extrusionOk="0" h="8334" w="8334">
                  <a:moveTo>
                    <a:pt x="0" y="1"/>
                  </a:moveTo>
                  <a:lnTo>
                    <a:pt x="0" y="8334"/>
                  </a:lnTo>
                  <a:lnTo>
                    <a:pt x="8333" y="8334"/>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8"/>
            <p:cNvSpPr/>
            <p:nvPr/>
          </p:nvSpPr>
          <p:spPr>
            <a:xfrm>
              <a:off x="2807755" y="443705"/>
              <a:ext cx="166431" cy="129448"/>
            </a:xfrm>
            <a:custGeom>
              <a:rect b="b" l="l" r="r" t="t"/>
              <a:pathLst>
                <a:path extrusionOk="0" h="8334" w="10715">
                  <a:moveTo>
                    <a:pt x="0" y="1"/>
                  </a:moveTo>
                  <a:lnTo>
                    <a:pt x="0" y="8334"/>
                  </a:lnTo>
                  <a:lnTo>
                    <a:pt x="10714" y="8334"/>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8"/>
            <p:cNvSpPr/>
            <p:nvPr/>
          </p:nvSpPr>
          <p:spPr>
            <a:xfrm>
              <a:off x="2974170" y="443705"/>
              <a:ext cx="147932" cy="129448"/>
            </a:xfrm>
            <a:custGeom>
              <a:rect b="b" l="l" r="r" t="t"/>
              <a:pathLst>
                <a:path extrusionOk="0" h="8334" w="9524">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8"/>
            <p:cNvSpPr/>
            <p:nvPr/>
          </p:nvSpPr>
          <p:spPr>
            <a:xfrm>
              <a:off x="3122086" y="443705"/>
              <a:ext cx="147916" cy="129448"/>
            </a:xfrm>
            <a:custGeom>
              <a:rect b="b" l="l" r="r" t="t"/>
              <a:pathLst>
                <a:path extrusionOk="0" h="8334" w="9523">
                  <a:moveTo>
                    <a:pt x="0" y="1"/>
                  </a:moveTo>
                  <a:lnTo>
                    <a:pt x="0"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8"/>
            <p:cNvSpPr/>
            <p:nvPr/>
          </p:nvSpPr>
          <p:spPr>
            <a:xfrm>
              <a:off x="3269986" y="443705"/>
              <a:ext cx="147932" cy="129448"/>
            </a:xfrm>
            <a:custGeom>
              <a:rect b="b" l="l" r="r" t="t"/>
              <a:pathLst>
                <a:path extrusionOk="0" h="8334" w="9524">
                  <a:moveTo>
                    <a:pt x="1" y="1"/>
                  </a:moveTo>
                  <a:lnTo>
                    <a:pt x="1" y="8334"/>
                  </a:lnTo>
                  <a:lnTo>
                    <a:pt x="9524" y="8334"/>
                  </a:lnTo>
                  <a:lnTo>
                    <a:pt x="952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8"/>
            <p:cNvSpPr/>
            <p:nvPr/>
          </p:nvSpPr>
          <p:spPr>
            <a:xfrm>
              <a:off x="3417902" y="443705"/>
              <a:ext cx="147932" cy="129448"/>
            </a:xfrm>
            <a:custGeom>
              <a:rect b="b" l="l" r="r" t="t"/>
              <a:pathLst>
                <a:path extrusionOk="0" h="8334" w="9524">
                  <a:moveTo>
                    <a:pt x="1" y="1"/>
                  </a:moveTo>
                  <a:lnTo>
                    <a:pt x="1" y="8334"/>
                  </a:lnTo>
                  <a:lnTo>
                    <a:pt x="9523" y="8334"/>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8"/>
            <p:cNvSpPr/>
            <p:nvPr/>
          </p:nvSpPr>
          <p:spPr>
            <a:xfrm>
              <a:off x="2530406" y="277320"/>
              <a:ext cx="147932" cy="166400"/>
            </a:xfrm>
            <a:custGeom>
              <a:rect b="b" l="l" r="r" t="t"/>
              <a:pathLst>
                <a:path extrusionOk="0" h="10713" w="9524">
                  <a:moveTo>
                    <a:pt x="1" y="0"/>
                  </a:moveTo>
                  <a:lnTo>
                    <a:pt x="1"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8"/>
            <p:cNvSpPr/>
            <p:nvPr/>
          </p:nvSpPr>
          <p:spPr>
            <a:xfrm>
              <a:off x="2678322" y="277320"/>
              <a:ext cx="129448" cy="166400"/>
            </a:xfrm>
            <a:custGeom>
              <a:rect b="b" l="l" r="r" t="t"/>
              <a:pathLst>
                <a:path extrusionOk="0" h="10713" w="8334">
                  <a:moveTo>
                    <a:pt x="0" y="0"/>
                  </a:moveTo>
                  <a:lnTo>
                    <a:pt x="0" y="10713"/>
                  </a:lnTo>
                  <a:lnTo>
                    <a:pt x="8333" y="1071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8"/>
            <p:cNvSpPr/>
            <p:nvPr/>
          </p:nvSpPr>
          <p:spPr>
            <a:xfrm>
              <a:off x="2807755" y="277320"/>
              <a:ext cx="166431" cy="166400"/>
            </a:xfrm>
            <a:custGeom>
              <a:rect b="b" l="l" r="r" t="t"/>
              <a:pathLst>
                <a:path extrusionOk="0" h="10713" w="10715">
                  <a:moveTo>
                    <a:pt x="0" y="0"/>
                  </a:moveTo>
                  <a:lnTo>
                    <a:pt x="0" y="10713"/>
                  </a:lnTo>
                  <a:lnTo>
                    <a:pt x="10714" y="1071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8"/>
            <p:cNvSpPr/>
            <p:nvPr/>
          </p:nvSpPr>
          <p:spPr>
            <a:xfrm>
              <a:off x="2974170" y="277320"/>
              <a:ext cx="147932" cy="166400"/>
            </a:xfrm>
            <a:custGeom>
              <a:rect b="b" l="l" r="r" t="t"/>
              <a:pathLst>
                <a:path extrusionOk="0" h="10713" w="9524">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8"/>
            <p:cNvSpPr/>
            <p:nvPr/>
          </p:nvSpPr>
          <p:spPr>
            <a:xfrm>
              <a:off x="3122086" y="277320"/>
              <a:ext cx="147916" cy="166400"/>
            </a:xfrm>
            <a:custGeom>
              <a:rect b="b" l="l" r="r" t="t"/>
              <a:pathLst>
                <a:path extrusionOk="0" h="10713" w="9523">
                  <a:moveTo>
                    <a:pt x="0" y="0"/>
                  </a:moveTo>
                  <a:lnTo>
                    <a:pt x="0" y="10713"/>
                  </a:lnTo>
                  <a:lnTo>
                    <a:pt x="9523" y="1071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8"/>
            <p:cNvSpPr/>
            <p:nvPr/>
          </p:nvSpPr>
          <p:spPr>
            <a:xfrm>
              <a:off x="3269986" y="277320"/>
              <a:ext cx="147932" cy="166400"/>
            </a:xfrm>
            <a:custGeom>
              <a:rect b="b" l="l" r="r" t="t"/>
              <a:pathLst>
                <a:path extrusionOk="0" h="10713" w="9524">
                  <a:moveTo>
                    <a:pt x="1" y="0"/>
                  </a:moveTo>
                  <a:lnTo>
                    <a:pt x="1" y="10713"/>
                  </a:lnTo>
                  <a:lnTo>
                    <a:pt x="9524" y="10713"/>
                  </a:lnTo>
                  <a:lnTo>
                    <a:pt x="9524"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8"/>
            <p:cNvSpPr/>
            <p:nvPr/>
          </p:nvSpPr>
          <p:spPr>
            <a:xfrm>
              <a:off x="2530406" y="129404"/>
              <a:ext cx="147932" cy="147932"/>
            </a:xfrm>
            <a:custGeom>
              <a:rect b="b" l="l" r="r" t="t"/>
              <a:pathLst>
                <a:path extrusionOk="0" h="9524" w="9524">
                  <a:moveTo>
                    <a:pt x="1" y="1"/>
                  </a:moveTo>
                  <a:lnTo>
                    <a:pt x="1"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
            <p:cNvSpPr/>
            <p:nvPr/>
          </p:nvSpPr>
          <p:spPr>
            <a:xfrm>
              <a:off x="2678322" y="129404"/>
              <a:ext cx="129448" cy="147932"/>
            </a:xfrm>
            <a:custGeom>
              <a:rect b="b" l="l" r="r" t="t"/>
              <a:pathLst>
                <a:path extrusionOk="0" h="9524" w="8334">
                  <a:moveTo>
                    <a:pt x="0" y="1"/>
                  </a:moveTo>
                  <a:lnTo>
                    <a:pt x="0" y="9523"/>
                  </a:lnTo>
                  <a:lnTo>
                    <a:pt x="8333" y="9523"/>
                  </a:lnTo>
                  <a:lnTo>
                    <a:pt x="833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
            <p:cNvSpPr/>
            <p:nvPr/>
          </p:nvSpPr>
          <p:spPr>
            <a:xfrm>
              <a:off x="2807755" y="129404"/>
              <a:ext cx="166431" cy="147932"/>
            </a:xfrm>
            <a:custGeom>
              <a:rect b="b" l="l" r="r" t="t"/>
              <a:pathLst>
                <a:path extrusionOk="0" h="9524" w="10715">
                  <a:moveTo>
                    <a:pt x="0" y="1"/>
                  </a:moveTo>
                  <a:lnTo>
                    <a:pt x="0" y="9523"/>
                  </a:lnTo>
                  <a:lnTo>
                    <a:pt x="10714" y="9523"/>
                  </a:lnTo>
                  <a:lnTo>
                    <a:pt x="1071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8"/>
            <p:cNvSpPr/>
            <p:nvPr/>
          </p:nvSpPr>
          <p:spPr>
            <a:xfrm>
              <a:off x="2974170" y="129404"/>
              <a:ext cx="147932" cy="147932"/>
            </a:xfrm>
            <a:custGeom>
              <a:rect b="b" l="l" r="r" t="t"/>
              <a:pathLst>
                <a:path extrusionOk="0" h="9524" w="9524">
                  <a:moveTo>
                    <a:pt x="0" y="1"/>
                  </a:moveTo>
                  <a:lnTo>
                    <a:pt x="0" y="9523"/>
                  </a:lnTo>
                  <a:lnTo>
                    <a:pt x="9523" y="9523"/>
                  </a:lnTo>
                  <a:lnTo>
                    <a:pt x="9523"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8"/>
            <p:cNvSpPr/>
            <p:nvPr/>
          </p:nvSpPr>
          <p:spPr>
            <a:xfrm>
              <a:off x="3122086" y="129404"/>
              <a:ext cx="147916" cy="147932"/>
            </a:xfrm>
            <a:custGeom>
              <a:rect b="b" l="l" r="r" t="t"/>
              <a:pathLst>
                <a:path extrusionOk="0" h="9524" w="9523">
                  <a:moveTo>
                    <a:pt x="0" y="1"/>
                  </a:moveTo>
                  <a:lnTo>
                    <a:pt x="0" y="9523"/>
                  </a:lnTo>
                  <a:lnTo>
                    <a:pt x="9523" y="9523"/>
                  </a:lnTo>
                  <a:lnTo>
                    <a:pt x="9523"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8"/>
            <p:cNvSpPr/>
            <p:nvPr/>
          </p:nvSpPr>
          <p:spPr>
            <a:xfrm>
              <a:off x="2530406" y="-12"/>
              <a:ext cx="147932" cy="129432"/>
            </a:xfrm>
            <a:custGeom>
              <a:rect b="b" l="l" r="r" t="t"/>
              <a:pathLst>
                <a:path extrusionOk="0" h="8333" w="9524">
                  <a:moveTo>
                    <a:pt x="1" y="0"/>
                  </a:moveTo>
                  <a:lnTo>
                    <a:pt x="1" y="8333"/>
                  </a:lnTo>
                  <a:lnTo>
                    <a:pt x="9523" y="8333"/>
                  </a:lnTo>
                  <a:lnTo>
                    <a:pt x="952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8"/>
            <p:cNvSpPr/>
            <p:nvPr/>
          </p:nvSpPr>
          <p:spPr>
            <a:xfrm>
              <a:off x="2678322" y="-12"/>
              <a:ext cx="129448" cy="129432"/>
            </a:xfrm>
            <a:custGeom>
              <a:rect b="b" l="l" r="r" t="t"/>
              <a:pathLst>
                <a:path extrusionOk="0" h="8333" w="8334">
                  <a:moveTo>
                    <a:pt x="0" y="0"/>
                  </a:moveTo>
                  <a:lnTo>
                    <a:pt x="0" y="8333"/>
                  </a:lnTo>
                  <a:lnTo>
                    <a:pt x="8333" y="8333"/>
                  </a:lnTo>
                  <a:lnTo>
                    <a:pt x="833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
            <p:cNvSpPr/>
            <p:nvPr/>
          </p:nvSpPr>
          <p:spPr>
            <a:xfrm>
              <a:off x="2807755" y="-12"/>
              <a:ext cx="166431" cy="129432"/>
            </a:xfrm>
            <a:custGeom>
              <a:rect b="b" l="l" r="r" t="t"/>
              <a:pathLst>
                <a:path extrusionOk="0" h="8333" w="10715">
                  <a:moveTo>
                    <a:pt x="0" y="0"/>
                  </a:moveTo>
                  <a:lnTo>
                    <a:pt x="0" y="8333"/>
                  </a:lnTo>
                  <a:lnTo>
                    <a:pt x="10714" y="8333"/>
                  </a:lnTo>
                  <a:lnTo>
                    <a:pt x="10714"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8"/>
            <p:cNvSpPr/>
            <p:nvPr/>
          </p:nvSpPr>
          <p:spPr>
            <a:xfrm>
              <a:off x="2974170" y="-12"/>
              <a:ext cx="147932" cy="129432"/>
            </a:xfrm>
            <a:custGeom>
              <a:rect b="b" l="l" r="r" t="t"/>
              <a:pathLst>
                <a:path extrusionOk="0" h="8333" w="9524">
                  <a:moveTo>
                    <a:pt x="0" y="0"/>
                  </a:moveTo>
                  <a:lnTo>
                    <a:pt x="0" y="8333"/>
                  </a:lnTo>
                  <a:lnTo>
                    <a:pt x="9523" y="8333"/>
                  </a:lnTo>
                  <a:lnTo>
                    <a:pt x="952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8"/>
          <p:cNvGrpSpPr/>
          <p:nvPr/>
        </p:nvGrpSpPr>
        <p:grpSpPr>
          <a:xfrm>
            <a:off x="4103916" y="1106508"/>
            <a:ext cx="264001" cy="226285"/>
            <a:chOff x="753950" y="238125"/>
            <a:chExt cx="6111125" cy="5238075"/>
          </a:xfrm>
        </p:grpSpPr>
        <p:sp>
          <p:nvSpPr>
            <p:cNvPr id="1780" name="Google Shape;1780;p8"/>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8"/>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8"/>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8"/>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8"/>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8"/>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8"/>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8"/>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8"/>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 name="Google Shape;1807;p8"/>
          <p:cNvGrpSpPr/>
          <p:nvPr/>
        </p:nvGrpSpPr>
        <p:grpSpPr>
          <a:xfrm>
            <a:off x="4439996" y="1106508"/>
            <a:ext cx="264001" cy="226285"/>
            <a:chOff x="753950" y="238125"/>
            <a:chExt cx="6111125" cy="5238075"/>
          </a:xfrm>
        </p:grpSpPr>
        <p:sp>
          <p:nvSpPr>
            <p:cNvPr id="1808" name="Google Shape;1808;p8"/>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8"/>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8"/>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8"/>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8"/>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8"/>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8"/>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 name="Google Shape;1835;p8"/>
          <p:cNvGrpSpPr/>
          <p:nvPr/>
        </p:nvGrpSpPr>
        <p:grpSpPr>
          <a:xfrm>
            <a:off x="4776076" y="1106508"/>
            <a:ext cx="264001" cy="226285"/>
            <a:chOff x="753950" y="238125"/>
            <a:chExt cx="6111125" cy="5238075"/>
          </a:xfrm>
        </p:grpSpPr>
        <p:sp>
          <p:nvSpPr>
            <p:cNvPr id="1836" name="Google Shape;1836;p8"/>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8"/>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8"/>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8"/>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8"/>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8"/>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8"/>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8"/>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8"/>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8"/>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63" name="Shape 1863"/>
        <p:cNvGrpSpPr/>
        <p:nvPr/>
      </p:nvGrpSpPr>
      <p:grpSpPr>
        <a:xfrm>
          <a:off x="0" y="0"/>
          <a:ext cx="0" cy="0"/>
          <a:chOff x="0" y="0"/>
          <a:chExt cx="0" cy="0"/>
        </a:xfrm>
      </p:grpSpPr>
      <p:sp>
        <p:nvSpPr>
          <p:cNvPr id="1864" name="Google Shape;1864;p9"/>
          <p:cNvSpPr txBox="1"/>
          <p:nvPr>
            <p:ph idx="1" type="subTitle"/>
          </p:nvPr>
        </p:nvSpPr>
        <p:spPr>
          <a:xfrm>
            <a:off x="4090675" y="633550"/>
            <a:ext cx="3101700" cy="1235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600"/>
              <a:buFont typeface="Orbitron"/>
              <a:buNone/>
              <a:defRPr b="1" sz="1600">
                <a:latin typeface="Orbitron"/>
                <a:ea typeface="Orbitron"/>
                <a:cs typeface="Orbitron"/>
                <a:sym typeface="Orbitron"/>
              </a:defRPr>
            </a:lvl1pPr>
            <a:lvl2pPr lvl="1" rtl="0">
              <a:lnSpc>
                <a:spcPct val="100000"/>
              </a:lnSpc>
              <a:spcBef>
                <a:spcPts val="0"/>
              </a:spcBef>
              <a:spcAft>
                <a:spcPts val="0"/>
              </a:spcAft>
              <a:buSzPts val="1600"/>
              <a:buFont typeface="Orbitron"/>
              <a:buNone/>
              <a:defRPr b="1" sz="1600">
                <a:latin typeface="Orbitron"/>
                <a:ea typeface="Orbitron"/>
                <a:cs typeface="Orbitron"/>
                <a:sym typeface="Orbitron"/>
              </a:defRPr>
            </a:lvl2pPr>
            <a:lvl3pPr lvl="2" rtl="0">
              <a:lnSpc>
                <a:spcPct val="100000"/>
              </a:lnSpc>
              <a:spcBef>
                <a:spcPts val="0"/>
              </a:spcBef>
              <a:spcAft>
                <a:spcPts val="0"/>
              </a:spcAft>
              <a:buSzPts val="1600"/>
              <a:buFont typeface="Orbitron"/>
              <a:buNone/>
              <a:defRPr b="1" sz="1600">
                <a:latin typeface="Orbitron"/>
                <a:ea typeface="Orbitron"/>
                <a:cs typeface="Orbitron"/>
                <a:sym typeface="Orbitron"/>
              </a:defRPr>
            </a:lvl3pPr>
            <a:lvl4pPr lvl="3" rtl="0">
              <a:lnSpc>
                <a:spcPct val="100000"/>
              </a:lnSpc>
              <a:spcBef>
                <a:spcPts val="0"/>
              </a:spcBef>
              <a:spcAft>
                <a:spcPts val="0"/>
              </a:spcAft>
              <a:buSzPts val="1600"/>
              <a:buFont typeface="Orbitron"/>
              <a:buNone/>
              <a:defRPr b="1" sz="1600">
                <a:latin typeface="Orbitron"/>
                <a:ea typeface="Orbitron"/>
                <a:cs typeface="Orbitron"/>
                <a:sym typeface="Orbitron"/>
              </a:defRPr>
            </a:lvl4pPr>
            <a:lvl5pPr lvl="4" rtl="0">
              <a:lnSpc>
                <a:spcPct val="100000"/>
              </a:lnSpc>
              <a:spcBef>
                <a:spcPts val="0"/>
              </a:spcBef>
              <a:spcAft>
                <a:spcPts val="0"/>
              </a:spcAft>
              <a:buSzPts val="1600"/>
              <a:buFont typeface="Orbitron"/>
              <a:buNone/>
              <a:defRPr b="1" sz="1600">
                <a:latin typeface="Orbitron"/>
                <a:ea typeface="Orbitron"/>
                <a:cs typeface="Orbitron"/>
                <a:sym typeface="Orbitron"/>
              </a:defRPr>
            </a:lvl5pPr>
            <a:lvl6pPr lvl="5" rtl="0">
              <a:lnSpc>
                <a:spcPct val="100000"/>
              </a:lnSpc>
              <a:spcBef>
                <a:spcPts val="0"/>
              </a:spcBef>
              <a:spcAft>
                <a:spcPts val="0"/>
              </a:spcAft>
              <a:buSzPts val="1600"/>
              <a:buFont typeface="Orbitron"/>
              <a:buNone/>
              <a:defRPr b="1" sz="1600">
                <a:latin typeface="Orbitron"/>
                <a:ea typeface="Orbitron"/>
                <a:cs typeface="Orbitron"/>
                <a:sym typeface="Orbitron"/>
              </a:defRPr>
            </a:lvl6pPr>
            <a:lvl7pPr lvl="6" rtl="0">
              <a:lnSpc>
                <a:spcPct val="100000"/>
              </a:lnSpc>
              <a:spcBef>
                <a:spcPts val="0"/>
              </a:spcBef>
              <a:spcAft>
                <a:spcPts val="0"/>
              </a:spcAft>
              <a:buSzPts val="1600"/>
              <a:buFont typeface="Orbitron"/>
              <a:buNone/>
              <a:defRPr b="1" sz="1600">
                <a:latin typeface="Orbitron"/>
                <a:ea typeface="Orbitron"/>
                <a:cs typeface="Orbitron"/>
                <a:sym typeface="Orbitron"/>
              </a:defRPr>
            </a:lvl7pPr>
            <a:lvl8pPr lvl="7" rtl="0">
              <a:lnSpc>
                <a:spcPct val="100000"/>
              </a:lnSpc>
              <a:spcBef>
                <a:spcPts val="0"/>
              </a:spcBef>
              <a:spcAft>
                <a:spcPts val="0"/>
              </a:spcAft>
              <a:buSzPts val="1600"/>
              <a:buFont typeface="Orbitron"/>
              <a:buNone/>
              <a:defRPr b="1" sz="1600">
                <a:latin typeface="Orbitron"/>
                <a:ea typeface="Orbitron"/>
                <a:cs typeface="Orbitron"/>
                <a:sym typeface="Orbitron"/>
              </a:defRPr>
            </a:lvl8pPr>
            <a:lvl9pPr lvl="8" rtl="0">
              <a:lnSpc>
                <a:spcPct val="100000"/>
              </a:lnSpc>
              <a:spcBef>
                <a:spcPts val="0"/>
              </a:spcBef>
              <a:spcAft>
                <a:spcPts val="0"/>
              </a:spcAft>
              <a:buSzPts val="1600"/>
              <a:buFont typeface="Orbitron"/>
              <a:buNone/>
              <a:defRPr b="1" sz="1600">
                <a:latin typeface="Orbitron"/>
                <a:ea typeface="Orbitron"/>
                <a:cs typeface="Orbitron"/>
                <a:sym typeface="Orbitron"/>
              </a:defRPr>
            </a:lvl9pPr>
          </a:lstStyle>
          <a:p/>
        </p:txBody>
      </p:sp>
      <p:sp>
        <p:nvSpPr>
          <p:cNvPr id="1865" name="Google Shape;1865;p9"/>
          <p:cNvSpPr txBox="1"/>
          <p:nvPr>
            <p:ph idx="2" type="body"/>
          </p:nvPr>
        </p:nvSpPr>
        <p:spPr>
          <a:xfrm>
            <a:off x="4090675" y="1964600"/>
            <a:ext cx="4291200" cy="25503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000"/>
              </a:spcBef>
              <a:spcAft>
                <a:spcPts val="0"/>
              </a:spcAft>
              <a:buSzPts val="1400"/>
              <a:buChar char="○"/>
              <a:defRPr sz="1600"/>
            </a:lvl2pPr>
            <a:lvl3pPr indent="-317500" lvl="2" marL="1371600" rtl="0">
              <a:spcBef>
                <a:spcPts val="1600"/>
              </a:spcBef>
              <a:spcAft>
                <a:spcPts val="0"/>
              </a:spcAft>
              <a:buSzPts val="1400"/>
              <a:buChar char="■"/>
              <a:defRPr sz="1600"/>
            </a:lvl3pPr>
            <a:lvl4pPr indent="-317500" lvl="3" marL="1828800" rtl="0">
              <a:spcBef>
                <a:spcPts val="1600"/>
              </a:spcBef>
              <a:spcAft>
                <a:spcPts val="0"/>
              </a:spcAft>
              <a:buSzPts val="1400"/>
              <a:buChar char="●"/>
              <a:defRPr sz="1600"/>
            </a:lvl4pPr>
            <a:lvl5pPr indent="-317500" lvl="4" marL="2286000" rtl="0">
              <a:spcBef>
                <a:spcPts val="1600"/>
              </a:spcBef>
              <a:spcAft>
                <a:spcPts val="0"/>
              </a:spcAft>
              <a:buSzPts val="1400"/>
              <a:buChar char="○"/>
              <a:defRPr sz="1600"/>
            </a:lvl5pPr>
            <a:lvl6pPr indent="-317500" lvl="5" marL="2743200" rtl="0">
              <a:spcBef>
                <a:spcPts val="1600"/>
              </a:spcBef>
              <a:spcAft>
                <a:spcPts val="0"/>
              </a:spcAft>
              <a:buSzPts val="1400"/>
              <a:buChar char="■"/>
              <a:defRPr sz="1600"/>
            </a:lvl6pPr>
            <a:lvl7pPr indent="-317500" lvl="6" marL="3200400" rtl="0">
              <a:spcBef>
                <a:spcPts val="1600"/>
              </a:spcBef>
              <a:spcAft>
                <a:spcPts val="0"/>
              </a:spcAft>
              <a:buSzPts val="1400"/>
              <a:buChar char="●"/>
              <a:defRPr sz="1600"/>
            </a:lvl7pPr>
            <a:lvl8pPr indent="-317500" lvl="7" marL="3657600" rtl="0">
              <a:spcBef>
                <a:spcPts val="1600"/>
              </a:spcBef>
              <a:spcAft>
                <a:spcPts val="0"/>
              </a:spcAft>
              <a:buSzPts val="1400"/>
              <a:buChar char="○"/>
              <a:defRPr sz="1600"/>
            </a:lvl8pPr>
            <a:lvl9pPr indent="-317500" lvl="8" marL="4114800" rtl="0">
              <a:spcBef>
                <a:spcPts val="1600"/>
              </a:spcBef>
              <a:spcAft>
                <a:spcPts val="1600"/>
              </a:spcAft>
              <a:buSzPts val="1400"/>
              <a:buChar char="■"/>
              <a:defRPr sz="1600"/>
            </a:lvl9pPr>
          </a:lstStyle>
          <a:p/>
        </p:txBody>
      </p:sp>
      <p:sp>
        <p:nvSpPr>
          <p:cNvPr id="1866" name="Google Shape;1866;p9"/>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867" name="Google Shape;1867;p9"/>
          <p:cNvGrpSpPr/>
          <p:nvPr/>
        </p:nvGrpSpPr>
        <p:grpSpPr>
          <a:xfrm>
            <a:off x="0" y="4025575"/>
            <a:ext cx="3271200" cy="1302100"/>
            <a:chOff x="0" y="4025575"/>
            <a:chExt cx="3271200" cy="1302100"/>
          </a:xfrm>
        </p:grpSpPr>
        <p:sp>
          <p:nvSpPr>
            <p:cNvPr id="1868" name="Google Shape;1868;p9"/>
            <p:cNvSpPr/>
            <p:nvPr/>
          </p:nvSpPr>
          <p:spPr>
            <a:xfrm>
              <a:off x="0" y="4025575"/>
              <a:ext cx="3271200" cy="567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9"/>
            <p:cNvSpPr/>
            <p:nvPr/>
          </p:nvSpPr>
          <p:spPr>
            <a:xfrm>
              <a:off x="0" y="4598775"/>
              <a:ext cx="3271200" cy="1557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9"/>
            <p:cNvSpPr/>
            <p:nvPr/>
          </p:nvSpPr>
          <p:spPr>
            <a:xfrm>
              <a:off x="0" y="4760675"/>
              <a:ext cx="3271200" cy="567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 name="Google Shape;1871;p9"/>
          <p:cNvGrpSpPr/>
          <p:nvPr/>
        </p:nvGrpSpPr>
        <p:grpSpPr>
          <a:xfrm>
            <a:off x="1180687" y="1797419"/>
            <a:ext cx="925262" cy="2313176"/>
            <a:chOff x="2761775" y="238125"/>
            <a:chExt cx="2094300" cy="5235800"/>
          </a:xfrm>
        </p:grpSpPr>
        <p:sp>
          <p:nvSpPr>
            <p:cNvPr id="1872" name="Google Shape;1872;p9"/>
            <p:cNvSpPr/>
            <p:nvPr/>
          </p:nvSpPr>
          <p:spPr>
            <a:xfrm>
              <a:off x="4018325" y="4845575"/>
              <a:ext cx="209425" cy="418875"/>
            </a:xfrm>
            <a:custGeom>
              <a:rect b="b" l="l" r="r" t="t"/>
              <a:pathLst>
                <a:path extrusionOk="0" h="16755" w="8377">
                  <a:moveTo>
                    <a:pt x="1" y="0"/>
                  </a:moveTo>
                  <a:lnTo>
                    <a:pt x="1" y="16755"/>
                  </a:lnTo>
                  <a:lnTo>
                    <a:pt x="8376" y="16755"/>
                  </a:lnTo>
                  <a:lnTo>
                    <a:pt x="8376"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9"/>
            <p:cNvSpPr/>
            <p:nvPr/>
          </p:nvSpPr>
          <p:spPr>
            <a:xfrm>
              <a:off x="3390000" y="4845575"/>
              <a:ext cx="209500" cy="418875"/>
            </a:xfrm>
            <a:custGeom>
              <a:rect b="b" l="l" r="r" t="t"/>
              <a:pathLst>
                <a:path extrusionOk="0" h="16755" w="8380">
                  <a:moveTo>
                    <a:pt x="0" y="0"/>
                  </a:moveTo>
                  <a:lnTo>
                    <a:pt x="0" y="16755"/>
                  </a:lnTo>
                  <a:lnTo>
                    <a:pt x="8380" y="16755"/>
                  </a:lnTo>
                  <a:lnTo>
                    <a:pt x="8380"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9"/>
            <p:cNvSpPr/>
            <p:nvPr/>
          </p:nvSpPr>
          <p:spPr>
            <a:xfrm>
              <a:off x="2761775" y="866450"/>
              <a:ext cx="2094300" cy="1675475"/>
            </a:xfrm>
            <a:custGeom>
              <a:rect b="b" l="l" r="r" t="t"/>
              <a:pathLst>
                <a:path extrusionOk="0" h="67019" w="83772">
                  <a:moveTo>
                    <a:pt x="33509" y="16755"/>
                  </a:moveTo>
                  <a:lnTo>
                    <a:pt x="33509" y="25130"/>
                  </a:lnTo>
                  <a:lnTo>
                    <a:pt x="25133" y="25130"/>
                  </a:lnTo>
                  <a:lnTo>
                    <a:pt x="25133" y="16755"/>
                  </a:lnTo>
                  <a:close/>
                  <a:moveTo>
                    <a:pt x="58642" y="16755"/>
                  </a:moveTo>
                  <a:lnTo>
                    <a:pt x="58642" y="25130"/>
                  </a:lnTo>
                  <a:lnTo>
                    <a:pt x="50263" y="25130"/>
                  </a:lnTo>
                  <a:lnTo>
                    <a:pt x="50263" y="16755"/>
                  </a:lnTo>
                  <a:close/>
                  <a:moveTo>
                    <a:pt x="50263" y="33509"/>
                  </a:moveTo>
                  <a:lnTo>
                    <a:pt x="50263" y="41885"/>
                  </a:lnTo>
                  <a:lnTo>
                    <a:pt x="33509" y="41885"/>
                  </a:lnTo>
                  <a:lnTo>
                    <a:pt x="33509" y="33509"/>
                  </a:lnTo>
                  <a:close/>
                  <a:moveTo>
                    <a:pt x="58642" y="1"/>
                  </a:moveTo>
                  <a:lnTo>
                    <a:pt x="58642" y="8376"/>
                  </a:lnTo>
                  <a:lnTo>
                    <a:pt x="8379" y="8376"/>
                  </a:lnTo>
                  <a:lnTo>
                    <a:pt x="8379" y="16755"/>
                  </a:lnTo>
                  <a:lnTo>
                    <a:pt x="0" y="16755"/>
                  </a:lnTo>
                  <a:lnTo>
                    <a:pt x="0" y="25130"/>
                  </a:lnTo>
                  <a:lnTo>
                    <a:pt x="8379" y="25130"/>
                  </a:lnTo>
                  <a:lnTo>
                    <a:pt x="8379" y="50264"/>
                  </a:lnTo>
                  <a:lnTo>
                    <a:pt x="33509" y="50264"/>
                  </a:lnTo>
                  <a:lnTo>
                    <a:pt x="33509" y="67018"/>
                  </a:lnTo>
                  <a:lnTo>
                    <a:pt x="50263" y="67018"/>
                  </a:lnTo>
                  <a:lnTo>
                    <a:pt x="50263" y="50264"/>
                  </a:lnTo>
                  <a:lnTo>
                    <a:pt x="75396" y="50264"/>
                  </a:lnTo>
                  <a:lnTo>
                    <a:pt x="75396" y="25130"/>
                  </a:lnTo>
                  <a:lnTo>
                    <a:pt x="83771" y="25130"/>
                  </a:lnTo>
                  <a:lnTo>
                    <a:pt x="83771" y="16755"/>
                  </a:lnTo>
                  <a:lnTo>
                    <a:pt x="75396" y="16755"/>
                  </a:lnTo>
                  <a:lnTo>
                    <a:pt x="75396" y="8376"/>
                  </a:lnTo>
                  <a:lnTo>
                    <a:pt x="67017" y="8376"/>
                  </a:lnTo>
                  <a:lnTo>
                    <a:pt x="6701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9"/>
            <p:cNvSpPr/>
            <p:nvPr/>
          </p:nvSpPr>
          <p:spPr>
            <a:xfrm>
              <a:off x="2971250" y="2332400"/>
              <a:ext cx="1675450" cy="1466100"/>
            </a:xfrm>
            <a:custGeom>
              <a:rect b="b" l="l" r="r" t="t"/>
              <a:pathLst>
                <a:path extrusionOk="0" h="58644" w="67018">
                  <a:moveTo>
                    <a:pt x="0" y="1"/>
                  </a:moveTo>
                  <a:lnTo>
                    <a:pt x="0" y="16755"/>
                  </a:lnTo>
                  <a:lnTo>
                    <a:pt x="8375" y="16755"/>
                  </a:lnTo>
                  <a:lnTo>
                    <a:pt x="8375" y="58643"/>
                  </a:lnTo>
                  <a:lnTo>
                    <a:pt x="58638" y="58643"/>
                  </a:lnTo>
                  <a:lnTo>
                    <a:pt x="58638" y="16755"/>
                  </a:lnTo>
                  <a:lnTo>
                    <a:pt x="67017" y="16755"/>
                  </a:lnTo>
                  <a:lnTo>
                    <a:pt x="67017" y="1"/>
                  </a:lnTo>
                  <a:lnTo>
                    <a:pt x="41884" y="1"/>
                  </a:lnTo>
                  <a:lnTo>
                    <a:pt x="41884" y="8380"/>
                  </a:lnTo>
                  <a:lnTo>
                    <a:pt x="25130" y="8380"/>
                  </a:lnTo>
                  <a:lnTo>
                    <a:pt x="2513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9"/>
            <p:cNvSpPr/>
            <p:nvPr/>
          </p:nvSpPr>
          <p:spPr>
            <a:xfrm>
              <a:off x="4018325" y="1285300"/>
              <a:ext cx="209425" cy="209425"/>
            </a:xfrm>
            <a:custGeom>
              <a:rect b="b" l="l" r="r" t="t"/>
              <a:pathLst>
                <a:path extrusionOk="0" h="8377" w="8377">
                  <a:moveTo>
                    <a:pt x="1" y="1"/>
                  </a:moveTo>
                  <a:lnTo>
                    <a:pt x="1" y="8376"/>
                  </a:lnTo>
                  <a:lnTo>
                    <a:pt x="8376" y="8376"/>
                  </a:lnTo>
                  <a:lnTo>
                    <a:pt x="83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9"/>
            <p:cNvSpPr/>
            <p:nvPr/>
          </p:nvSpPr>
          <p:spPr>
            <a:xfrm>
              <a:off x="3390000" y="1285300"/>
              <a:ext cx="209500" cy="209425"/>
            </a:xfrm>
            <a:custGeom>
              <a:rect b="b" l="l" r="r" t="t"/>
              <a:pathLst>
                <a:path extrusionOk="0" h="8377" w="8380">
                  <a:moveTo>
                    <a:pt x="0" y="1"/>
                  </a:moveTo>
                  <a:lnTo>
                    <a:pt x="0" y="8376"/>
                  </a:lnTo>
                  <a:lnTo>
                    <a:pt x="8380" y="8376"/>
                  </a:lnTo>
                  <a:lnTo>
                    <a:pt x="83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9"/>
            <p:cNvSpPr/>
            <p:nvPr/>
          </p:nvSpPr>
          <p:spPr>
            <a:xfrm>
              <a:off x="3599475" y="1704075"/>
              <a:ext cx="418875" cy="209500"/>
            </a:xfrm>
            <a:custGeom>
              <a:rect b="b" l="l" r="r" t="t"/>
              <a:pathLst>
                <a:path extrusionOk="0" h="8380" w="16755">
                  <a:moveTo>
                    <a:pt x="1" y="0"/>
                  </a:moveTo>
                  <a:lnTo>
                    <a:pt x="1" y="8380"/>
                  </a:lnTo>
                  <a:lnTo>
                    <a:pt x="16755" y="8380"/>
                  </a:lnTo>
                  <a:lnTo>
                    <a:pt x="16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9"/>
            <p:cNvSpPr/>
            <p:nvPr/>
          </p:nvSpPr>
          <p:spPr>
            <a:xfrm>
              <a:off x="4437200" y="2751275"/>
              <a:ext cx="209500" cy="1466075"/>
            </a:xfrm>
            <a:custGeom>
              <a:rect b="b" l="l" r="r" t="t"/>
              <a:pathLst>
                <a:path extrusionOk="0" h="58643" w="8380">
                  <a:moveTo>
                    <a:pt x="0" y="0"/>
                  </a:moveTo>
                  <a:lnTo>
                    <a:pt x="0" y="41888"/>
                  </a:lnTo>
                  <a:lnTo>
                    <a:pt x="0" y="50264"/>
                  </a:lnTo>
                  <a:lnTo>
                    <a:pt x="0" y="58643"/>
                  </a:lnTo>
                  <a:lnTo>
                    <a:pt x="8379" y="58643"/>
                  </a:lnTo>
                  <a:lnTo>
                    <a:pt x="83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9"/>
            <p:cNvSpPr/>
            <p:nvPr/>
          </p:nvSpPr>
          <p:spPr>
            <a:xfrm>
              <a:off x="2971250" y="2751275"/>
              <a:ext cx="209400" cy="1466075"/>
            </a:xfrm>
            <a:custGeom>
              <a:rect b="b" l="l" r="r" t="t"/>
              <a:pathLst>
                <a:path extrusionOk="0" h="58643" w="8376">
                  <a:moveTo>
                    <a:pt x="0" y="0"/>
                  </a:moveTo>
                  <a:lnTo>
                    <a:pt x="0" y="58643"/>
                  </a:lnTo>
                  <a:lnTo>
                    <a:pt x="8375" y="58643"/>
                  </a:lnTo>
                  <a:lnTo>
                    <a:pt x="8375" y="50264"/>
                  </a:lnTo>
                  <a:lnTo>
                    <a:pt x="8375" y="41888"/>
                  </a:lnTo>
                  <a:lnTo>
                    <a:pt x="8375"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9"/>
            <p:cNvSpPr/>
            <p:nvPr/>
          </p:nvSpPr>
          <p:spPr>
            <a:xfrm>
              <a:off x="4018325" y="5264425"/>
              <a:ext cx="418900" cy="209500"/>
            </a:xfrm>
            <a:custGeom>
              <a:rect b="b" l="l" r="r" t="t"/>
              <a:pathLst>
                <a:path extrusionOk="0" h="8380" w="16756">
                  <a:moveTo>
                    <a:pt x="1" y="1"/>
                  </a:moveTo>
                  <a:lnTo>
                    <a:pt x="1" y="8380"/>
                  </a:lnTo>
                  <a:lnTo>
                    <a:pt x="16755" y="8380"/>
                  </a:lnTo>
                  <a:lnTo>
                    <a:pt x="1675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9"/>
            <p:cNvSpPr/>
            <p:nvPr/>
          </p:nvSpPr>
          <p:spPr>
            <a:xfrm>
              <a:off x="3180625" y="5264425"/>
              <a:ext cx="418875" cy="209500"/>
            </a:xfrm>
            <a:custGeom>
              <a:rect b="b" l="l" r="r" t="t"/>
              <a:pathLst>
                <a:path extrusionOk="0" h="8380" w="16755">
                  <a:moveTo>
                    <a:pt x="0" y="1"/>
                  </a:moveTo>
                  <a:lnTo>
                    <a:pt x="0" y="8380"/>
                  </a:lnTo>
                  <a:lnTo>
                    <a:pt x="16755" y="8380"/>
                  </a:lnTo>
                  <a:lnTo>
                    <a:pt x="1675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9"/>
            <p:cNvSpPr/>
            <p:nvPr/>
          </p:nvSpPr>
          <p:spPr>
            <a:xfrm>
              <a:off x="2761775" y="238125"/>
              <a:ext cx="2094300" cy="1047200"/>
            </a:xfrm>
            <a:custGeom>
              <a:rect b="b" l="l" r="r" t="t"/>
              <a:pathLst>
                <a:path extrusionOk="0" h="41888" w="83772">
                  <a:moveTo>
                    <a:pt x="16754" y="0"/>
                  </a:moveTo>
                  <a:lnTo>
                    <a:pt x="16754" y="8379"/>
                  </a:lnTo>
                  <a:lnTo>
                    <a:pt x="8379" y="8379"/>
                  </a:lnTo>
                  <a:lnTo>
                    <a:pt x="8379" y="16754"/>
                  </a:lnTo>
                  <a:lnTo>
                    <a:pt x="0" y="16754"/>
                  </a:lnTo>
                  <a:lnTo>
                    <a:pt x="0" y="25134"/>
                  </a:lnTo>
                  <a:lnTo>
                    <a:pt x="0" y="33509"/>
                  </a:lnTo>
                  <a:lnTo>
                    <a:pt x="0" y="41888"/>
                  </a:lnTo>
                  <a:lnTo>
                    <a:pt x="8379" y="41888"/>
                  </a:lnTo>
                  <a:lnTo>
                    <a:pt x="8379" y="33509"/>
                  </a:lnTo>
                  <a:lnTo>
                    <a:pt x="58642" y="33509"/>
                  </a:lnTo>
                  <a:lnTo>
                    <a:pt x="58642" y="25134"/>
                  </a:lnTo>
                  <a:lnTo>
                    <a:pt x="67017" y="25134"/>
                  </a:lnTo>
                  <a:lnTo>
                    <a:pt x="67017" y="33509"/>
                  </a:lnTo>
                  <a:lnTo>
                    <a:pt x="75396" y="33509"/>
                  </a:lnTo>
                  <a:lnTo>
                    <a:pt x="75396" y="41888"/>
                  </a:lnTo>
                  <a:lnTo>
                    <a:pt x="83771" y="41888"/>
                  </a:lnTo>
                  <a:lnTo>
                    <a:pt x="83771" y="33509"/>
                  </a:lnTo>
                  <a:lnTo>
                    <a:pt x="83771" y="25134"/>
                  </a:lnTo>
                  <a:lnTo>
                    <a:pt x="83771" y="16754"/>
                  </a:lnTo>
                  <a:lnTo>
                    <a:pt x="75396" y="16754"/>
                  </a:lnTo>
                  <a:lnTo>
                    <a:pt x="75396" y="8379"/>
                  </a:lnTo>
                  <a:lnTo>
                    <a:pt x="67017" y="8379"/>
                  </a:lnTo>
                  <a:lnTo>
                    <a:pt x="67017"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9"/>
            <p:cNvSpPr/>
            <p:nvPr/>
          </p:nvSpPr>
          <p:spPr>
            <a:xfrm>
              <a:off x="3180625" y="3798475"/>
              <a:ext cx="1256600" cy="1047125"/>
            </a:xfrm>
            <a:custGeom>
              <a:rect b="b" l="l" r="r" t="t"/>
              <a:pathLst>
                <a:path extrusionOk="0" h="41885" w="50264">
                  <a:moveTo>
                    <a:pt x="0" y="0"/>
                  </a:moveTo>
                  <a:lnTo>
                    <a:pt x="0" y="8376"/>
                  </a:lnTo>
                  <a:lnTo>
                    <a:pt x="0" y="16755"/>
                  </a:lnTo>
                  <a:lnTo>
                    <a:pt x="0" y="41884"/>
                  </a:lnTo>
                  <a:lnTo>
                    <a:pt x="16755" y="41884"/>
                  </a:lnTo>
                  <a:lnTo>
                    <a:pt x="16755" y="16755"/>
                  </a:lnTo>
                  <a:lnTo>
                    <a:pt x="33509" y="16755"/>
                  </a:lnTo>
                  <a:lnTo>
                    <a:pt x="33509" y="41884"/>
                  </a:lnTo>
                  <a:lnTo>
                    <a:pt x="50263" y="41884"/>
                  </a:lnTo>
                  <a:lnTo>
                    <a:pt x="50263" y="16755"/>
                  </a:lnTo>
                  <a:lnTo>
                    <a:pt x="50263" y="8376"/>
                  </a:lnTo>
                  <a:lnTo>
                    <a:pt x="5026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9"/>
            <p:cNvSpPr/>
            <p:nvPr/>
          </p:nvSpPr>
          <p:spPr>
            <a:xfrm>
              <a:off x="2761775" y="1494700"/>
              <a:ext cx="209400" cy="209400"/>
            </a:xfrm>
            <a:custGeom>
              <a:rect b="b" l="l" r="r" t="t"/>
              <a:pathLst>
                <a:path extrusionOk="0" h="8376" w="8376">
                  <a:moveTo>
                    <a:pt x="0" y="0"/>
                  </a:moveTo>
                  <a:lnTo>
                    <a:pt x="0" y="8375"/>
                  </a:lnTo>
                  <a:lnTo>
                    <a:pt x="8375" y="8375"/>
                  </a:lnTo>
                  <a:lnTo>
                    <a:pt x="837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9"/>
            <p:cNvSpPr/>
            <p:nvPr/>
          </p:nvSpPr>
          <p:spPr>
            <a:xfrm>
              <a:off x="4646675" y="1494700"/>
              <a:ext cx="209400" cy="209400"/>
            </a:xfrm>
            <a:custGeom>
              <a:rect b="b" l="l" r="r" t="t"/>
              <a:pathLst>
                <a:path extrusionOk="0" h="8376" w="8376">
                  <a:moveTo>
                    <a:pt x="0" y="0"/>
                  </a:moveTo>
                  <a:lnTo>
                    <a:pt x="0" y="8375"/>
                  </a:lnTo>
                  <a:lnTo>
                    <a:pt x="8375" y="8375"/>
                  </a:lnTo>
                  <a:lnTo>
                    <a:pt x="837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87" name="Shape 1887"/>
        <p:cNvGrpSpPr/>
        <p:nvPr/>
      </p:nvGrpSpPr>
      <p:grpSpPr>
        <a:xfrm>
          <a:off x="0" y="0"/>
          <a:ext cx="0" cy="0"/>
          <a:chOff x="0" y="0"/>
          <a:chExt cx="0" cy="0"/>
        </a:xfrm>
      </p:grpSpPr>
      <p:sp>
        <p:nvSpPr>
          <p:cNvPr id="1888" name="Google Shape;1888;p10"/>
          <p:cNvSpPr/>
          <p:nvPr/>
        </p:nvSpPr>
        <p:spPr>
          <a:xfrm>
            <a:off x="319350" y="243900"/>
            <a:ext cx="8505300" cy="4655700"/>
          </a:xfrm>
          <a:prstGeom prst="rect">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0"/>
          <p:cNvSpPr txBox="1"/>
          <p:nvPr>
            <p:ph type="title"/>
          </p:nvPr>
        </p:nvSpPr>
        <p:spPr>
          <a:xfrm>
            <a:off x="701025" y="627350"/>
            <a:ext cx="2210700" cy="39810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None/>
              <a:defRPr sz="2100"/>
            </a:lvl1pPr>
            <a:lvl2pPr lvl="1" rtl="0">
              <a:spcBef>
                <a:spcPts val="0"/>
              </a:spcBef>
              <a:spcAft>
                <a:spcPts val="0"/>
              </a:spcAft>
              <a:buSzPts val="2100"/>
              <a:buNone/>
              <a:defRPr sz="2100"/>
            </a:lvl2pPr>
            <a:lvl3pPr lvl="2" rtl="0">
              <a:spcBef>
                <a:spcPts val="0"/>
              </a:spcBef>
              <a:spcAft>
                <a:spcPts val="0"/>
              </a:spcAft>
              <a:buSzPts val="2100"/>
              <a:buNone/>
              <a:defRPr sz="2100"/>
            </a:lvl3pPr>
            <a:lvl4pPr lvl="3" rtl="0">
              <a:spcBef>
                <a:spcPts val="0"/>
              </a:spcBef>
              <a:spcAft>
                <a:spcPts val="0"/>
              </a:spcAft>
              <a:buSzPts val="2100"/>
              <a:buNone/>
              <a:defRPr sz="2100"/>
            </a:lvl4pPr>
            <a:lvl5pPr lvl="4" rtl="0">
              <a:spcBef>
                <a:spcPts val="0"/>
              </a:spcBef>
              <a:spcAft>
                <a:spcPts val="0"/>
              </a:spcAft>
              <a:buSzPts val="2100"/>
              <a:buNone/>
              <a:defRPr sz="2100"/>
            </a:lvl5pPr>
            <a:lvl6pPr lvl="5" rtl="0">
              <a:spcBef>
                <a:spcPts val="0"/>
              </a:spcBef>
              <a:spcAft>
                <a:spcPts val="0"/>
              </a:spcAft>
              <a:buSzPts val="2100"/>
              <a:buNone/>
              <a:defRPr sz="2100"/>
            </a:lvl6pPr>
            <a:lvl7pPr lvl="6" rtl="0">
              <a:spcBef>
                <a:spcPts val="0"/>
              </a:spcBef>
              <a:spcAft>
                <a:spcPts val="0"/>
              </a:spcAft>
              <a:buSzPts val="2100"/>
              <a:buNone/>
              <a:defRPr sz="2100"/>
            </a:lvl7pPr>
            <a:lvl8pPr lvl="7" rtl="0">
              <a:spcBef>
                <a:spcPts val="0"/>
              </a:spcBef>
              <a:spcAft>
                <a:spcPts val="0"/>
              </a:spcAft>
              <a:buSzPts val="2100"/>
              <a:buNone/>
              <a:defRPr sz="2100"/>
            </a:lvl8pPr>
            <a:lvl9pPr lvl="8" rtl="0">
              <a:spcBef>
                <a:spcPts val="0"/>
              </a:spcBef>
              <a:spcAft>
                <a:spcPts val="0"/>
              </a:spcAft>
              <a:buSzPts val="2100"/>
              <a:buNone/>
              <a:defRPr sz="21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Orbitron Regular"/>
              <a:buNone/>
              <a:defRPr sz="2800">
                <a:solidFill>
                  <a:schemeClr val="accent1"/>
                </a:solidFill>
                <a:latin typeface="Orbitron Regular"/>
                <a:ea typeface="Orbitron Regular"/>
                <a:cs typeface="Orbitron Regular"/>
                <a:sym typeface="Orbitron Regular"/>
              </a:defRPr>
            </a:lvl1pPr>
            <a:lvl2pPr lvl="1">
              <a:spcBef>
                <a:spcPts val="0"/>
              </a:spcBef>
              <a:spcAft>
                <a:spcPts val="0"/>
              </a:spcAft>
              <a:buClr>
                <a:schemeClr val="accent1"/>
              </a:buClr>
              <a:buSzPts val="2800"/>
              <a:buFont typeface="Orbitron Regular"/>
              <a:buNone/>
              <a:defRPr sz="2800">
                <a:solidFill>
                  <a:schemeClr val="accent1"/>
                </a:solidFill>
                <a:latin typeface="Orbitron Regular"/>
                <a:ea typeface="Orbitron Regular"/>
                <a:cs typeface="Orbitron Regular"/>
                <a:sym typeface="Orbitron Regular"/>
              </a:defRPr>
            </a:lvl2pPr>
            <a:lvl3pPr lvl="2">
              <a:spcBef>
                <a:spcPts val="0"/>
              </a:spcBef>
              <a:spcAft>
                <a:spcPts val="0"/>
              </a:spcAft>
              <a:buClr>
                <a:schemeClr val="accent1"/>
              </a:buClr>
              <a:buSzPts val="2800"/>
              <a:buFont typeface="Orbitron Regular"/>
              <a:buNone/>
              <a:defRPr sz="2800">
                <a:solidFill>
                  <a:schemeClr val="accent1"/>
                </a:solidFill>
                <a:latin typeface="Orbitron Regular"/>
                <a:ea typeface="Orbitron Regular"/>
                <a:cs typeface="Orbitron Regular"/>
                <a:sym typeface="Orbitron Regular"/>
              </a:defRPr>
            </a:lvl3pPr>
            <a:lvl4pPr lvl="3">
              <a:spcBef>
                <a:spcPts val="0"/>
              </a:spcBef>
              <a:spcAft>
                <a:spcPts val="0"/>
              </a:spcAft>
              <a:buClr>
                <a:schemeClr val="accent1"/>
              </a:buClr>
              <a:buSzPts val="2800"/>
              <a:buFont typeface="Orbitron Regular"/>
              <a:buNone/>
              <a:defRPr sz="2800">
                <a:solidFill>
                  <a:schemeClr val="accent1"/>
                </a:solidFill>
                <a:latin typeface="Orbitron Regular"/>
                <a:ea typeface="Orbitron Regular"/>
                <a:cs typeface="Orbitron Regular"/>
                <a:sym typeface="Orbitron Regular"/>
              </a:defRPr>
            </a:lvl4pPr>
            <a:lvl5pPr lvl="4">
              <a:spcBef>
                <a:spcPts val="0"/>
              </a:spcBef>
              <a:spcAft>
                <a:spcPts val="0"/>
              </a:spcAft>
              <a:buClr>
                <a:schemeClr val="accent1"/>
              </a:buClr>
              <a:buSzPts val="2800"/>
              <a:buFont typeface="Orbitron Regular"/>
              <a:buNone/>
              <a:defRPr sz="2800">
                <a:solidFill>
                  <a:schemeClr val="accent1"/>
                </a:solidFill>
                <a:latin typeface="Orbitron Regular"/>
                <a:ea typeface="Orbitron Regular"/>
                <a:cs typeface="Orbitron Regular"/>
                <a:sym typeface="Orbitron Regular"/>
              </a:defRPr>
            </a:lvl5pPr>
            <a:lvl6pPr lvl="5">
              <a:spcBef>
                <a:spcPts val="0"/>
              </a:spcBef>
              <a:spcAft>
                <a:spcPts val="0"/>
              </a:spcAft>
              <a:buClr>
                <a:schemeClr val="accent1"/>
              </a:buClr>
              <a:buSzPts val="2800"/>
              <a:buFont typeface="Orbitron Regular"/>
              <a:buNone/>
              <a:defRPr sz="2800">
                <a:solidFill>
                  <a:schemeClr val="accent1"/>
                </a:solidFill>
                <a:latin typeface="Orbitron Regular"/>
                <a:ea typeface="Orbitron Regular"/>
                <a:cs typeface="Orbitron Regular"/>
                <a:sym typeface="Orbitron Regular"/>
              </a:defRPr>
            </a:lvl6pPr>
            <a:lvl7pPr lvl="6">
              <a:spcBef>
                <a:spcPts val="0"/>
              </a:spcBef>
              <a:spcAft>
                <a:spcPts val="0"/>
              </a:spcAft>
              <a:buClr>
                <a:schemeClr val="accent1"/>
              </a:buClr>
              <a:buSzPts val="2800"/>
              <a:buFont typeface="Orbitron Regular"/>
              <a:buNone/>
              <a:defRPr sz="2800">
                <a:solidFill>
                  <a:schemeClr val="accent1"/>
                </a:solidFill>
                <a:latin typeface="Orbitron Regular"/>
                <a:ea typeface="Orbitron Regular"/>
                <a:cs typeface="Orbitron Regular"/>
                <a:sym typeface="Orbitron Regular"/>
              </a:defRPr>
            </a:lvl7pPr>
            <a:lvl8pPr lvl="7">
              <a:spcBef>
                <a:spcPts val="0"/>
              </a:spcBef>
              <a:spcAft>
                <a:spcPts val="0"/>
              </a:spcAft>
              <a:buClr>
                <a:schemeClr val="accent1"/>
              </a:buClr>
              <a:buSzPts val="2800"/>
              <a:buFont typeface="Orbitron Regular"/>
              <a:buNone/>
              <a:defRPr sz="2800">
                <a:solidFill>
                  <a:schemeClr val="accent1"/>
                </a:solidFill>
                <a:latin typeface="Orbitron Regular"/>
                <a:ea typeface="Orbitron Regular"/>
                <a:cs typeface="Orbitron Regular"/>
                <a:sym typeface="Orbitron Regular"/>
              </a:defRPr>
            </a:lvl8pPr>
            <a:lvl9pPr lvl="8">
              <a:spcBef>
                <a:spcPts val="0"/>
              </a:spcBef>
              <a:spcAft>
                <a:spcPts val="0"/>
              </a:spcAft>
              <a:buClr>
                <a:schemeClr val="accent1"/>
              </a:buClr>
              <a:buSzPts val="2800"/>
              <a:buFont typeface="Orbitron Regular"/>
              <a:buNone/>
              <a:defRPr sz="2800">
                <a:solidFill>
                  <a:schemeClr val="accent1"/>
                </a:solidFill>
                <a:latin typeface="Orbitron Regular"/>
                <a:ea typeface="Orbitron Regular"/>
                <a:cs typeface="Orbitron Regular"/>
                <a:sym typeface="Orbitron Regula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1"/>
              </a:buClr>
              <a:buSzPts val="1800"/>
              <a:buFont typeface="Advent Pro Medium"/>
              <a:buChar char="●"/>
              <a:defRPr sz="1800">
                <a:solidFill>
                  <a:schemeClr val="accent1"/>
                </a:solidFill>
                <a:latin typeface="Advent Pro Medium"/>
                <a:ea typeface="Advent Pro Medium"/>
                <a:cs typeface="Advent Pro Medium"/>
                <a:sym typeface="Advent Pro Medium"/>
              </a:defRPr>
            </a:lvl1pPr>
            <a:lvl2pPr indent="-317500" lvl="1" marL="9144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2pPr>
            <a:lvl3pPr indent="-317500" lvl="2" marL="13716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3pPr>
            <a:lvl4pPr indent="-317500" lvl="3" marL="18288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4pPr>
            <a:lvl5pPr indent="-317500" lvl="4" marL="22860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5pPr>
            <a:lvl6pPr indent="-317500" lvl="5" marL="27432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6pPr>
            <a:lvl7pPr indent="-317500" lvl="6" marL="32004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7pPr>
            <a:lvl8pPr indent="-317500" lvl="7" marL="36576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8pPr>
            <a:lvl9pPr indent="-317500" lvl="8" marL="4114800">
              <a:lnSpc>
                <a:spcPct val="100000"/>
              </a:lnSpc>
              <a:spcBef>
                <a:spcPts val="1600"/>
              </a:spcBef>
              <a:spcAft>
                <a:spcPts val="160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9.gif"/><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8" name="Shape 5488"/>
        <p:cNvGrpSpPr/>
        <p:nvPr/>
      </p:nvGrpSpPr>
      <p:grpSpPr>
        <a:xfrm>
          <a:off x="0" y="0"/>
          <a:ext cx="0" cy="0"/>
          <a:chOff x="0" y="0"/>
          <a:chExt cx="0" cy="0"/>
        </a:xfrm>
      </p:grpSpPr>
      <p:pic>
        <p:nvPicPr>
          <p:cNvPr id="5489" name="Google Shape;5489;p27"/>
          <p:cNvPicPr preferRelativeResize="0"/>
          <p:nvPr/>
        </p:nvPicPr>
        <p:blipFill>
          <a:blip r:embed="rId3">
            <a:alphaModFix/>
          </a:blip>
          <a:stretch>
            <a:fillRect/>
          </a:stretch>
        </p:blipFill>
        <p:spPr>
          <a:xfrm>
            <a:off x="0" y="-285744"/>
            <a:ext cx="9144000" cy="5714988"/>
          </a:xfrm>
          <a:prstGeom prst="rect">
            <a:avLst/>
          </a:prstGeom>
          <a:noFill/>
          <a:ln>
            <a:noFill/>
          </a:ln>
        </p:spPr>
      </p:pic>
      <p:sp>
        <p:nvSpPr>
          <p:cNvPr id="5490" name="Google Shape;5490;p27"/>
          <p:cNvSpPr txBox="1"/>
          <p:nvPr>
            <p:ph type="ctrTitle"/>
          </p:nvPr>
        </p:nvSpPr>
        <p:spPr>
          <a:xfrm>
            <a:off x="1589700" y="2044500"/>
            <a:ext cx="5964600" cy="182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FF9900"/>
                </a:solidFill>
              </a:rPr>
              <a:t>Reflex Game</a:t>
            </a:r>
            <a:endParaRPr sz="4800">
              <a:solidFill>
                <a:srgbClr val="FF9900"/>
              </a:solidFill>
            </a:endParaRPr>
          </a:p>
          <a:p>
            <a:pPr indent="0" lvl="0" marL="0" rtl="0" algn="ctr">
              <a:spcBef>
                <a:spcPts val="0"/>
              </a:spcBef>
              <a:spcAft>
                <a:spcPts val="0"/>
              </a:spcAft>
              <a:buNone/>
            </a:pPr>
            <a:r>
              <a:rPr lang="en" sz="4800">
                <a:solidFill>
                  <a:srgbClr val="FF9900"/>
                </a:solidFill>
              </a:rPr>
              <a:t>Chase the Doge</a:t>
            </a:r>
            <a:endParaRPr sz="4700">
              <a:solidFill>
                <a:srgbClr val="FF9900"/>
              </a:solidFill>
            </a:endParaRPr>
          </a:p>
        </p:txBody>
      </p:sp>
      <p:sp>
        <p:nvSpPr>
          <p:cNvPr id="5491" name="Google Shape;5491;p27"/>
          <p:cNvSpPr txBox="1"/>
          <p:nvPr>
            <p:ph idx="1" type="subTitle"/>
          </p:nvPr>
        </p:nvSpPr>
        <p:spPr>
          <a:xfrm>
            <a:off x="1753050" y="3757375"/>
            <a:ext cx="5637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Antonio Copete - Daniella Álamo - Adrián Sánchez</a:t>
            </a:r>
            <a:endParaRPr sz="2100"/>
          </a:p>
        </p:txBody>
      </p:sp>
      <p:grpSp>
        <p:nvGrpSpPr>
          <p:cNvPr id="5492" name="Google Shape;5492;p27"/>
          <p:cNvGrpSpPr/>
          <p:nvPr/>
        </p:nvGrpSpPr>
        <p:grpSpPr>
          <a:xfrm>
            <a:off x="2933218" y="1108096"/>
            <a:ext cx="924613" cy="792521"/>
            <a:chOff x="753950" y="238125"/>
            <a:chExt cx="6111125" cy="5238075"/>
          </a:xfrm>
        </p:grpSpPr>
        <p:sp>
          <p:nvSpPr>
            <p:cNvPr id="5493" name="Google Shape;5493;p27"/>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27"/>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27"/>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27"/>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27"/>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27"/>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27"/>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27"/>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27"/>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27"/>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27"/>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27"/>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27"/>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27"/>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27"/>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27"/>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27"/>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27"/>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27"/>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27"/>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27"/>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27"/>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27"/>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2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2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2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2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0" name="Google Shape;5520;p27"/>
          <p:cNvGrpSpPr/>
          <p:nvPr/>
        </p:nvGrpSpPr>
        <p:grpSpPr>
          <a:xfrm>
            <a:off x="4109693" y="1108096"/>
            <a:ext cx="924613" cy="792521"/>
            <a:chOff x="753950" y="238125"/>
            <a:chExt cx="6111125" cy="5238075"/>
          </a:xfrm>
        </p:grpSpPr>
        <p:sp>
          <p:nvSpPr>
            <p:cNvPr id="5521" name="Google Shape;5521;p27"/>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27"/>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27"/>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27"/>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27"/>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27"/>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27"/>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27"/>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27"/>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27"/>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27"/>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27"/>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27"/>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27"/>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27"/>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27"/>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27"/>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27"/>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27"/>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27"/>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27"/>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27"/>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27"/>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2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2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2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2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27"/>
          <p:cNvGrpSpPr/>
          <p:nvPr/>
        </p:nvGrpSpPr>
        <p:grpSpPr>
          <a:xfrm>
            <a:off x="5286168" y="1108096"/>
            <a:ext cx="924613" cy="792521"/>
            <a:chOff x="753950" y="238125"/>
            <a:chExt cx="6111125" cy="5238075"/>
          </a:xfrm>
        </p:grpSpPr>
        <p:sp>
          <p:nvSpPr>
            <p:cNvPr id="5549" name="Google Shape;5549;p27"/>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27"/>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27"/>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27"/>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27"/>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27"/>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27"/>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27"/>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27"/>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27"/>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27"/>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27"/>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27"/>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27"/>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27"/>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27"/>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27"/>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27"/>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27"/>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27"/>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27"/>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27"/>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27"/>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27"/>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27"/>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27"/>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27"/>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9" name="Shape 5579"/>
        <p:cNvGrpSpPr/>
        <p:nvPr/>
      </p:nvGrpSpPr>
      <p:grpSpPr>
        <a:xfrm>
          <a:off x="0" y="0"/>
          <a:ext cx="0" cy="0"/>
          <a:chOff x="0" y="0"/>
          <a:chExt cx="0" cy="0"/>
        </a:xfrm>
      </p:grpSpPr>
      <p:sp>
        <p:nvSpPr>
          <p:cNvPr id="5580" name="Google Shape;5580;p28"/>
          <p:cNvSpPr txBox="1"/>
          <p:nvPr>
            <p:ph type="title"/>
          </p:nvPr>
        </p:nvSpPr>
        <p:spPr>
          <a:xfrm>
            <a:off x="1334700" y="1601125"/>
            <a:ext cx="6474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WELCOME!</a:t>
            </a:r>
            <a:endParaRPr/>
          </a:p>
        </p:txBody>
      </p:sp>
      <p:grpSp>
        <p:nvGrpSpPr>
          <p:cNvPr id="5581" name="Google Shape;5581;p28"/>
          <p:cNvGrpSpPr/>
          <p:nvPr/>
        </p:nvGrpSpPr>
        <p:grpSpPr>
          <a:xfrm>
            <a:off x="8029241" y="154008"/>
            <a:ext cx="264001" cy="226285"/>
            <a:chOff x="753950" y="238125"/>
            <a:chExt cx="6111125" cy="5238075"/>
          </a:xfrm>
        </p:grpSpPr>
        <p:sp>
          <p:nvSpPr>
            <p:cNvPr id="5582" name="Google Shape;5582;p28"/>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28"/>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28"/>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28"/>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28"/>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28"/>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28"/>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28"/>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28"/>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28"/>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28"/>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28"/>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28"/>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28"/>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28"/>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28"/>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28"/>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28"/>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28"/>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28"/>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28"/>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28"/>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28"/>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2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2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2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2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28"/>
          <p:cNvGrpSpPr/>
          <p:nvPr/>
        </p:nvGrpSpPr>
        <p:grpSpPr>
          <a:xfrm>
            <a:off x="8365321" y="154008"/>
            <a:ext cx="264001" cy="226285"/>
            <a:chOff x="753950" y="238125"/>
            <a:chExt cx="6111125" cy="5238075"/>
          </a:xfrm>
        </p:grpSpPr>
        <p:sp>
          <p:nvSpPr>
            <p:cNvPr id="5610" name="Google Shape;5610;p28"/>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28"/>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28"/>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28"/>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28"/>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28"/>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28"/>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28"/>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28"/>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28"/>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28"/>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28"/>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28"/>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28"/>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28"/>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28"/>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28"/>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28"/>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28"/>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28"/>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28"/>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28"/>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28"/>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2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2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2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2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28"/>
          <p:cNvGrpSpPr/>
          <p:nvPr/>
        </p:nvGrpSpPr>
        <p:grpSpPr>
          <a:xfrm>
            <a:off x="8701401" y="154008"/>
            <a:ext cx="264001" cy="226285"/>
            <a:chOff x="753950" y="238125"/>
            <a:chExt cx="6111125" cy="5238075"/>
          </a:xfrm>
        </p:grpSpPr>
        <p:sp>
          <p:nvSpPr>
            <p:cNvPr id="5638" name="Google Shape;5638;p28"/>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28"/>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28"/>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28"/>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28"/>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28"/>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28"/>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28"/>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28"/>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28"/>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28"/>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28"/>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28"/>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28"/>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28"/>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28"/>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28"/>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28"/>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28"/>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28"/>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28"/>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28"/>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28"/>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28"/>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28"/>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28"/>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28"/>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28"/>
          <p:cNvGrpSpPr/>
          <p:nvPr/>
        </p:nvGrpSpPr>
        <p:grpSpPr>
          <a:xfrm>
            <a:off x="8051338" y="2622667"/>
            <a:ext cx="263998" cy="263956"/>
            <a:chOff x="1031000" y="3038742"/>
            <a:chExt cx="263998" cy="263956"/>
          </a:xfrm>
        </p:grpSpPr>
        <p:sp>
          <p:nvSpPr>
            <p:cNvPr id="5666" name="Google Shape;5666;p28"/>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28"/>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28"/>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28"/>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28"/>
          <p:cNvGrpSpPr/>
          <p:nvPr/>
        </p:nvGrpSpPr>
        <p:grpSpPr>
          <a:xfrm>
            <a:off x="8051338" y="2195842"/>
            <a:ext cx="263998" cy="263956"/>
            <a:chOff x="1031000" y="3038742"/>
            <a:chExt cx="263998" cy="263956"/>
          </a:xfrm>
        </p:grpSpPr>
        <p:sp>
          <p:nvSpPr>
            <p:cNvPr id="5671" name="Google Shape;5671;p28"/>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28"/>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28"/>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28"/>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5" name="Google Shape;5675;p28"/>
          <p:cNvGrpSpPr/>
          <p:nvPr/>
        </p:nvGrpSpPr>
        <p:grpSpPr>
          <a:xfrm>
            <a:off x="8051338" y="1769017"/>
            <a:ext cx="263998" cy="263956"/>
            <a:chOff x="1031000" y="3038742"/>
            <a:chExt cx="263998" cy="263956"/>
          </a:xfrm>
        </p:grpSpPr>
        <p:sp>
          <p:nvSpPr>
            <p:cNvPr id="5676" name="Google Shape;5676;p28"/>
            <p:cNvSpPr/>
            <p:nvPr/>
          </p:nvSpPr>
          <p:spPr>
            <a:xfrm>
              <a:off x="1031000" y="3170721"/>
              <a:ext cx="148521" cy="131977"/>
            </a:xfrm>
            <a:custGeom>
              <a:rect b="b" l="l" r="r" t="t"/>
              <a:pathLst>
                <a:path extrusionOk="0" h="3175" w="3573">
                  <a:moveTo>
                    <a:pt x="1" y="1"/>
                  </a:moveTo>
                  <a:lnTo>
                    <a:pt x="1" y="3175"/>
                  </a:lnTo>
                  <a:lnTo>
                    <a:pt x="3573" y="3175"/>
                  </a:lnTo>
                  <a:lnTo>
                    <a:pt x="357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28"/>
            <p:cNvSpPr/>
            <p:nvPr/>
          </p:nvSpPr>
          <p:spPr>
            <a:xfrm>
              <a:off x="1031000" y="3038742"/>
              <a:ext cx="148521" cy="132018"/>
            </a:xfrm>
            <a:custGeom>
              <a:rect b="b" l="l" r="r" t="t"/>
              <a:pathLst>
                <a:path extrusionOk="0" h="3176" w="3573">
                  <a:moveTo>
                    <a:pt x="1" y="0"/>
                  </a:moveTo>
                  <a:lnTo>
                    <a:pt x="1" y="3176"/>
                  </a:lnTo>
                  <a:lnTo>
                    <a:pt x="3573" y="3176"/>
                  </a:lnTo>
                  <a:lnTo>
                    <a:pt x="357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28"/>
            <p:cNvSpPr/>
            <p:nvPr/>
          </p:nvSpPr>
          <p:spPr>
            <a:xfrm>
              <a:off x="1179482" y="3170721"/>
              <a:ext cx="115516" cy="131977"/>
            </a:xfrm>
            <a:custGeom>
              <a:rect b="b" l="l" r="r" t="t"/>
              <a:pathLst>
                <a:path extrusionOk="0" h="3175" w="2779">
                  <a:moveTo>
                    <a:pt x="1" y="1"/>
                  </a:moveTo>
                  <a:lnTo>
                    <a:pt x="1" y="3175"/>
                  </a:lnTo>
                  <a:lnTo>
                    <a:pt x="2779" y="3175"/>
                  </a:lnTo>
                  <a:lnTo>
                    <a:pt x="2779"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28"/>
            <p:cNvSpPr/>
            <p:nvPr/>
          </p:nvSpPr>
          <p:spPr>
            <a:xfrm>
              <a:off x="1179482" y="3038742"/>
              <a:ext cx="115516" cy="132018"/>
            </a:xfrm>
            <a:custGeom>
              <a:rect b="b" l="l" r="r" t="t"/>
              <a:pathLst>
                <a:path extrusionOk="0" h="3176" w="2779">
                  <a:moveTo>
                    <a:pt x="1" y="0"/>
                  </a:moveTo>
                  <a:lnTo>
                    <a:pt x="1" y="3176"/>
                  </a:lnTo>
                  <a:lnTo>
                    <a:pt x="2779" y="3176"/>
                  </a:lnTo>
                  <a:lnTo>
                    <a:pt x="277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680" name="Google Shape;5680;p28">
            <a:hlinkClick/>
          </p:cNvPr>
          <p:cNvPicPr preferRelativeResize="0"/>
          <p:nvPr/>
        </p:nvPicPr>
        <p:blipFill>
          <a:blip r:embed="rId3">
            <a:alphaModFix/>
          </a:blip>
          <a:stretch>
            <a:fillRect/>
          </a:stretch>
        </p:blipFill>
        <p:spPr>
          <a:xfrm>
            <a:off x="8691664" y="567377"/>
            <a:ext cx="283464" cy="172844"/>
          </a:xfrm>
          <a:prstGeom prst="rect">
            <a:avLst/>
          </a:prstGeom>
          <a:noFill/>
          <a:ln>
            <a:noFill/>
          </a:ln>
        </p:spPr>
      </p:pic>
      <p:pic>
        <p:nvPicPr>
          <p:cNvPr id="5681" name="Google Shape;5681;p28">
            <a:hlinkClick/>
          </p:cNvPr>
          <p:cNvPicPr preferRelativeResize="0"/>
          <p:nvPr/>
        </p:nvPicPr>
        <p:blipFill>
          <a:blip r:embed="rId4">
            <a:alphaModFix/>
          </a:blip>
          <a:stretch>
            <a:fillRect/>
          </a:stretch>
        </p:blipFill>
        <p:spPr>
          <a:xfrm>
            <a:off x="8383025" y="539500"/>
            <a:ext cx="228600" cy="228600"/>
          </a:xfrm>
          <a:prstGeom prst="rect">
            <a:avLst/>
          </a:prstGeom>
          <a:noFill/>
          <a:ln>
            <a:noFill/>
          </a:ln>
        </p:spPr>
      </p:pic>
      <p:pic>
        <p:nvPicPr>
          <p:cNvPr id="5682" name="Google Shape;5682;p28">
            <a:hlinkClick/>
          </p:cNvPr>
          <p:cNvPicPr preferRelativeResize="0"/>
          <p:nvPr/>
        </p:nvPicPr>
        <p:blipFill>
          <a:blip r:embed="rId3">
            <a:alphaModFix/>
          </a:blip>
          <a:stretch>
            <a:fillRect/>
          </a:stretch>
        </p:blipFill>
        <p:spPr>
          <a:xfrm flipH="1">
            <a:off x="8029239" y="567377"/>
            <a:ext cx="283464" cy="17284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580"/>
                                        </p:tgtEl>
                                        <p:attrNameLst>
                                          <p:attrName>style.visibility</p:attrName>
                                        </p:attrNameLst>
                                      </p:cBhvr>
                                      <p:to>
                                        <p:strVal val="visible"/>
                                      </p:to>
                                    </p:set>
                                    <p:anim calcmode="lin" valueType="num">
                                      <p:cBhvr additive="base">
                                        <p:cTn dur="1000"/>
                                        <p:tgtEl>
                                          <p:spTgt spid="558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6" name="Shape 5686"/>
        <p:cNvGrpSpPr/>
        <p:nvPr/>
      </p:nvGrpSpPr>
      <p:grpSpPr>
        <a:xfrm>
          <a:off x="0" y="0"/>
          <a:ext cx="0" cy="0"/>
          <a:chOff x="0" y="0"/>
          <a:chExt cx="0" cy="0"/>
        </a:xfrm>
      </p:grpSpPr>
      <p:sp>
        <p:nvSpPr>
          <p:cNvPr id="5687" name="Google Shape;5687;p29"/>
          <p:cNvSpPr txBox="1"/>
          <p:nvPr>
            <p:ph idx="1" type="body"/>
          </p:nvPr>
        </p:nvSpPr>
        <p:spPr>
          <a:xfrm>
            <a:off x="724750" y="1013975"/>
            <a:ext cx="7789200" cy="355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latin typeface="Advent Pro"/>
              <a:ea typeface="Advent Pro"/>
              <a:cs typeface="Advent Pro"/>
              <a:sym typeface="Advent Pro"/>
            </a:endParaRPr>
          </a:p>
          <a:p>
            <a:pPr indent="-323850" lvl="0" marL="914400" rtl="0" algn="l">
              <a:spcBef>
                <a:spcPts val="0"/>
              </a:spcBef>
              <a:spcAft>
                <a:spcPts val="0"/>
              </a:spcAft>
              <a:buClr>
                <a:schemeClr val="accent1"/>
              </a:buClr>
              <a:buSzPts val="1500"/>
              <a:buFont typeface="Advent Pro"/>
              <a:buChar char="●"/>
            </a:pPr>
            <a:r>
              <a:rPr lang="en" sz="1500"/>
              <a:t>How to write HTML using JavaScript instead of using a static HTML with classes to show or hidden content.</a:t>
            </a:r>
            <a:endParaRPr sz="1500"/>
          </a:p>
          <a:p>
            <a:pPr indent="0" lvl="0" marL="1371600" rtl="0" algn="l">
              <a:spcBef>
                <a:spcPts val="0"/>
              </a:spcBef>
              <a:spcAft>
                <a:spcPts val="0"/>
              </a:spcAft>
              <a:buNone/>
            </a:pPr>
            <a:r>
              <a:t/>
            </a:r>
            <a:endParaRPr sz="1500"/>
          </a:p>
          <a:p>
            <a:pPr indent="-304800" lvl="0" marL="914400" rtl="0" algn="l">
              <a:spcBef>
                <a:spcPts val="0"/>
              </a:spcBef>
              <a:spcAft>
                <a:spcPts val="0"/>
              </a:spcAft>
              <a:buClr>
                <a:schemeClr val="accent1"/>
              </a:buClr>
              <a:buSzPts val="1200"/>
              <a:buFont typeface="Advent Pro"/>
              <a:buChar char="●"/>
            </a:pPr>
            <a:r>
              <a:rPr lang="en" sz="1500"/>
              <a:t>Set the name of the documents and functions we want to use since the beginning of the project to avoid possible errors and duplicities. Everyone does “git pull” after and work around that base.</a:t>
            </a:r>
            <a:endParaRPr sz="1500"/>
          </a:p>
          <a:p>
            <a:pPr indent="0" lvl="0" marL="1371600" rtl="0" algn="l">
              <a:spcBef>
                <a:spcPts val="0"/>
              </a:spcBef>
              <a:spcAft>
                <a:spcPts val="0"/>
              </a:spcAft>
              <a:buNone/>
            </a:pPr>
            <a:r>
              <a:t/>
            </a:r>
            <a:endParaRPr sz="1500"/>
          </a:p>
          <a:p>
            <a:pPr indent="-304800" lvl="0" marL="914400" rtl="0" algn="l">
              <a:spcBef>
                <a:spcPts val="0"/>
              </a:spcBef>
              <a:spcAft>
                <a:spcPts val="0"/>
              </a:spcAft>
              <a:buClr>
                <a:schemeClr val="accent1"/>
              </a:buClr>
              <a:buSzPts val="1200"/>
              <a:buFont typeface="Advent Pro"/>
              <a:buChar char="●"/>
            </a:pPr>
            <a:r>
              <a:rPr lang="en" sz="1500"/>
              <a:t>Get experience working with git, trying to respect and not touch the work of other colleagues. Also let the “Project Leader” to be the only one who touch the main branch and do the merges.</a:t>
            </a:r>
            <a:endParaRPr sz="1500"/>
          </a:p>
          <a:p>
            <a:pPr indent="0" lvl="0" marL="1371600" rtl="0" algn="l">
              <a:spcBef>
                <a:spcPts val="0"/>
              </a:spcBef>
              <a:spcAft>
                <a:spcPts val="0"/>
              </a:spcAft>
              <a:buNone/>
            </a:pPr>
            <a:r>
              <a:t/>
            </a:r>
            <a:endParaRPr sz="1500"/>
          </a:p>
          <a:p>
            <a:pPr indent="-304800" lvl="0" marL="914400" rtl="0" algn="l">
              <a:spcBef>
                <a:spcPts val="0"/>
              </a:spcBef>
              <a:spcAft>
                <a:spcPts val="0"/>
              </a:spcAft>
              <a:buClr>
                <a:schemeClr val="accent1"/>
              </a:buClr>
              <a:buSzPts val="1200"/>
              <a:buFont typeface="Advent Pro"/>
              <a:buChar char="●"/>
            </a:pPr>
            <a:r>
              <a:rPr lang="en" sz="1500"/>
              <a:t>Make a custom minigame with JavaScript, HTML and CSS.</a:t>
            </a:r>
            <a:endParaRPr sz="1500"/>
          </a:p>
          <a:p>
            <a:pPr indent="0" lvl="0" marL="1371600" rtl="0" algn="l">
              <a:spcBef>
                <a:spcPts val="0"/>
              </a:spcBef>
              <a:spcAft>
                <a:spcPts val="0"/>
              </a:spcAft>
              <a:buNone/>
            </a:pPr>
            <a:r>
              <a:t/>
            </a:r>
            <a:endParaRPr/>
          </a:p>
          <a:p>
            <a:pPr indent="0" lvl="0" marL="0" rtl="0" algn="l">
              <a:spcBef>
                <a:spcPts val="0"/>
              </a:spcBef>
              <a:spcAft>
                <a:spcPts val="0"/>
              </a:spcAft>
              <a:buNone/>
            </a:pPr>
            <a:r>
              <a:t/>
            </a:r>
            <a:endParaRPr/>
          </a:p>
        </p:txBody>
      </p:sp>
      <p:sp>
        <p:nvSpPr>
          <p:cNvPr id="5688" name="Google Shape;5688;p29"/>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Some Learned Lessons</a:t>
            </a:r>
            <a:endParaRPr/>
          </a:p>
        </p:txBody>
      </p:sp>
      <p:grpSp>
        <p:nvGrpSpPr>
          <p:cNvPr id="5689" name="Google Shape;5689;p29"/>
          <p:cNvGrpSpPr/>
          <p:nvPr/>
        </p:nvGrpSpPr>
        <p:grpSpPr>
          <a:xfrm rot="-5400000">
            <a:off x="2137596" y="535371"/>
            <a:ext cx="242781" cy="161857"/>
            <a:chOff x="2500050" y="3730175"/>
            <a:chExt cx="2619000" cy="1746025"/>
          </a:xfrm>
        </p:grpSpPr>
        <p:sp>
          <p:nvSpPr>
            <p:cNvPr id="5690" name="Google Shape;5690;p29"/>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29"/>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29"/>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29"/>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29"/>
          <p:cNvGrpSpPr/>
          <p:nvPr/>
        </p:nvGrpSpPr>
        <p:grpSpPr>
          <a:xfrm rot="5400000">
            <a:off x="6763621" y="535371"/>
            <a:ext cx="242781" cy="161857"/>
            <a:chOff x="2500050" y="3730175"/>
            <a:chExt cx="2619000" cy="1746025"/>
          </a:xfrm>
        </p:grpSpPr>
        <p:sp>
          <p:nvSpPr>
            <p:cNvPr id="5695" name="Google Shape;5695;p29"/>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29"/>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29"/>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29"/>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2" name="Shape 5702"/>
        <p:cNvGrpSpPr/>
        <p:nvPr/>
      </p:nvGrpSpPr>
      <p:grpSpPr>
        <a:xfrm>
          <a:off x="0" y="0"/>
          <a:ext cx="0" cy="0"/>
          <a:chOff x="0" y="0"/>
          <a:chExt cx="0" cy="0"/>
        </a:xfrm>
      </p:grpSpPr>
      <p:sp>
        <p:nvSpPr>
          <p:cNvPr id="5703" name="Google Shape;5703;p30"/>
          <p:cNvSpPr txBox="1"/>
          <p:nvPr>
            <p:ph type="title"/>
          </p:nvPr>
        </p:nvSpPr>
        <p:spPr>
          <a:xfrm>
            <a:off x="685075" y="1427425"/>
            <a:ext cx="7134900" cy="1266600"/>
          </a:xfrm>
          <a:prstGeom prst="rect">
            <a:avLst/>
          </a:prstGeom>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3700"/>
              <a:t>O</a:t>
            </a:r>
            <a:r>
              <a:rPr lang="en" sz="3700"/>
              <a:t>rganization</a:t>
            </a:r>
            <a:endParaRPr sz="3700"/>
          </a:p>
        </p:txBody>
      </p:sp>
      <p:grpSp>
        <p:nvGrpSpPr>
          <p:cNvPr id="5704" name="Google Shape;5704;p30"/>
          <p:cNvGrpSpPr/>
          <p:nvPr/>
        </p:nvGrpSpPr>
        <p:grpSpPr>
          <a:xfrm>
            <a:off x="8029241" y="154008"/>
            <a:ext cx="264001" cy="226285"/>
            <a:chOff x="753950" y="238125"/>
            <a:chExt cx="6111125" cy="5238075"/>
          </a:xfrm>
        </p:grpSpPr>
        <p:sp>
          <p:nvSpPr>
            <p:cNvPr id="5705" name="Google Shape;5705;p30"/>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30"/>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30"/>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30"/>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30"/>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30"/>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30"/>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30"/>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30"/>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30"/>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30"/>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30"/>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30"/>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30"/>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30"/>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30"/>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30"/>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30"/>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30"/>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30"/>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30"/>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30"/>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30"/>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3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3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3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3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2" name="Google Shape;5732;p30"/>
          <p:cNvGrpSpPr/>
          <p:nvPr/>
        </p:nvGrpSpPr>
        <p:grpSpPr>
          <a:xfrm>
            <a:off x="8365321" y="154008"/>
            <a:ext cx="264001" cy="226285"/>
            <a:chOff x="753950" y="238125"/>
            <a:chExt cx="6111125" cy="5238075"/>
          </a:xfrm>
        </p:grpSpPr>
        <p:sp>
          <p:nvSpPr>
            <p:cNvPr id="5733" name="Google Shape;5733;p30"/>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30"/>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30"/>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30"/>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30"/>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30"/>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30"/>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30"/>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30"/>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30"/>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30"/>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30"/>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30"/>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30"/>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30"/>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30"/>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30"/>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30"/>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30"/>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30"/>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30"/>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30"/>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30"/>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3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3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3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3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30"/>
          <p:cNvGrpSpPr/>
          <p:nvPr/>
        </p:nvGrpSpPr>
        <p:grpSpPr>
          <a:xfrm>
            <a:off x="8701401" y="154008"/>
            <a:ext cx="264001" cy="226285"/>
            <a:chOff x="753950" y="238125"/>
            <a:chExt cx="6111125" cy="5238075"/>
          </a:xfrm>
        </p:grpSpPr>
        <p:sp>
          <p:nvSpPr>
            <p:cNvPr id="5761" name="Google Shape;5761;p30"/>
            <p:cNvSpPr/>
            <p:nvPr/>
          </p:nvSpPr>
          <p:spPr>
            <a:xfrm>
              <a:off x="1627000" y="238125"/>
              <a:ext cx="873075" cy="873075"/>
            </a:xfrm>
            <a:custGeom>
              <a:rect b="b" l="l" r="r" t="t"/>
              <a:pathLst>
                <a:path extrusionOk="0" h="34923" w="34923">
                  <a:moveTo>
                    <a:pt x="0" y="0"/>
                  </a:moveTo>
                  <a:lnTo>
                    <a:pt x="0" y="34922"/>
                  </a:lnTo>
                  <a:lnTo>
                    <a:pt x="34922" y="34922"/>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30"/>
            <p:cNvSpPr/>
            <p:nvPr/>
          </p:nvSpPr>
          <p:spPr>
            <a:xfrm>
              <a:off x="2500050" y="238125"/>
              <a:ext cx="873000" cy="873075"/>
            </a:xfrm>
            <a:custGeom>
              <a:rect b="b" l="l" r="r" t="t"/>
              <a:pathLst>
                <a:path extrusionOk="0" h="34923" w="34920">
                  <a:moveTo>
                    <a:pt x="0" y="0"/>
                  </a:moveTo>
                  <a:lnTo>
                    <a:pt x="0" y="34922"/>
                  </a:lnTo>
                  <a:lnTo>
                    <a:pt x="34919" y="34922"/>
                  </a:lnTo>
                  <a:lnTo>
                    <a:pt x="349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30"/>
            <p:cNvSpPr/>
            <p:nvPr/>
          </p:nvSpPr>
          <p:spPr>
            <a:xfrm>
              <a:off x="4246075" y="238125"/>
              <a:ext cx="872975" cy="873075"/>
            </a:xfrm>
            <a:custGeom>
              <a:rect b="b" l="l" r="r" t="t"/>
              <a:pathLst>
                <a:path extrusionOk="0" h="34923" w="34919">
                  <a:moveTo>
                    <a:pt x="0" y="0"/>
                  </a:moveTo>
                  <a:lnTo>
                    <a:pt x="0" y="34922"/>
                  </a:lnTo>
                  <a:lnTo>
                    <a:pt x="34918" y="34922"/>
                  </a:lnTo>
                  <a:lnTo>
                    <a:pt x="3491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30"/>
            <p:cNvSpPr/>
            <p:nvPr/>
          </p:nvSpPr>
          <p:spPr>
            <a:xfrm>
              <a:off x="5119025" y="238125"/>
              <a:ext cx="873000" cy="873075"/>
            </a:xfrm>
            <a:custGeom>
              <a:rect b="b" l="l" r="r" t="t"/>
              <a:pathLst>
                <a:path extrusionOk="0" h="34923" w="34920">
                  <a:moveTo>
                    <a:pt x="0" y="0"/>
                  </a:moveTo>
                  <a:lnTo>
                    <a:pt x="0" y="34922"/>
                  </a:lnTo>
                  <a:lnTo>
                    <a:pt x="34920" y="34922"/>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30"/>
            <p:cNvSpPr/>
            <p:nvPr/>
          </p:nvSpPr>
          <p:spPr>
            <a:xfrm>
              <a:off x="753950"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30"/>
            <p:cNvSpPr/>
            <p:nvPr/>
          </p:nvSpPr>
          <p:spPr>
            <a:xfrm>
              <a:off x="1627000" y="1111175"/>
              <a:ext cx="873075" cy="872925"/>
            </a:xfrm>
            <a:custGeom>
              <a:rect b="b" l="l" r="r" t="t"/>
              <a:pathLst>
                <a:path extrusionOk="0" h="34917" w="34923">
                  <a:moveTo>
                    <a:pt x="0" y="0"/>
                  </a:moveTo>
                  <a:lnTo>
                    <a:pt x="0" y="34917"/>
                  </a:lnTo>
                  <a:lnTo>
                    <a:pt x="34922" y="34917"/>
                  </a:lnTo>
                  <a:lnTo>
                    <a:pt x="34922" y="0"/>
                  </a:lnTo>
                  <a:close/>
                </a:path>
              </a:pathLst>
            </a:custGeom>
            <a:solidFill>
              <a:srgbClr val="FFF2CC"/>
            </a:solidFill>
            <a:ln cap="flat" cmpd="sng" w="9525">
              <a:solidFill>
                <a:srgbClr val="FFF2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30"/>
            <p:cNvSpPr/>
            <p:nvPr/>
          </p:nvSpPr>
          <p:spPr>
            <a:xfrm>
              <a:off x="2500050" y="1111175"/>
              <a:ext cx="873000" cy="872925"/>
            </a:xfrm>
            <a:custGeom>
              <a:rect b="b" l="l" r="r" t="t"/>
              <a:pathLst>
                <a:path extrusionOk="0" h="34917" w="34920">
                  <a:moveTo>
                    <a:pt x="0" y="0"/>
                  </a:moveTo>
                  <a:lnTo>
                    <a:pt x="0" y="34917"/>
                  </a:lnTo>
                  <a:lnTo>
                    <a:pt x="34919" y="34917"/>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30"/>
            <p:cNvSpPr/>
            <p:nvPr/>
          </p:nvSpPr>
          <p:spPr>
            <a:xfrm>
              <a:off x="3372944" y="1111175"/>
              <a:ext cx="873075" cy="872925"/>
            </a:xfrm>
            <a:custGeom>
              <a:rect b="b" l="l" r="r" t="t"/>
              <a:pathLst>
                <a:path extrusionOk="0" h="34917" w="34923">
                  <a:moveTo>
                    <a:pt x="0" y="0"/>
                  </a:moveTo>
                  <a:lnTo>
                    <a:pt x="0" y="34917"/>
                  </a:lnTo>
                  <a:lnTo>
                    <a:pt x="34922" y="34917"/>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30"/>
            <p:cNvSpPr/>
            <p:nvPr/>
          </p:nvSpPr>
          <p:spPr>
            <a:xfrm>
              <a:off x="4245994" y="1111175"/>
              <a:ext cx="872975" cy="872925"/>
            </a:xfrm>
            <a:custGeom>
              <a:rect b="b" l="l" r="r" t="t"/>
              <a:pathLst>
                <a:path extrusionOk="0" h="34917" w="34919">
                  <a:moveTo>
                    <a:pt x="0" y="0"/>
                  </a:moveTo>
                  <a:lnTo>
                    <a:pt x="0" y="34917"/>
                  </a:lnTo>
                  <a:lnTo>
                    <a:pt x="34918" y="34917"/>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30"/>
            <p:cNvSpPr/>
            <p:nvPr/>
          </p:nvSpPr>
          <p:spPr>
            <a:xfrm>
              <a:off x="5119025" y="1111175"/>
              <a:ext cx="873000" cy="872925"/>
            </a:xfrm>
            <a:custGeom>
              <a:rect b="b" l="l" r="r" t="t"/>
              <a:pathLst>
                <a:path extrusionOk="0" h="34917" w="34920">
                  <a:moveTo>
                    <a:pt x="0" y="0"/>
                  </a:moveTo>
                  <a:lnTo>
                    <a:pt x="0" y="34917"/>
                  </a:lnTo>
                  <a:lnTo>
                    <a:pt x="34920" y="34917"/>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30"/>
            <p:cNvSpPr/>
            <p:nvPr/>
          </p:nvSpPr>
          <p:spPr>
            <a:xfrm>
              <a:off x="5992000" y="1111175"/>
              <a:ext cx="873075" cy="872925"/>
            </a:xfrm>
            <a:custGeom>
              <a:rect b="b" l="l" r="r" t="t"/>
              <a:pathLst>
                <a:path extrusionOk="0" h="34917" w="34923">
                  <a:moveTo>
                    <a:pt x="1" y="0"/>
                  </a:moveTo>
                  <a:lnTo>
                    <a:pt x="1" y="34917"/>
                  </a:lnTo>
                  <a:lnTo>
                    <a:pt x="34923" y="34917"/>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30"/>
            <p:cNvSpPr/>
            <p:nvPr/>
          </p:nvSpPr>
          <p:spPr>
            <a:xfrm>
              <a:off x="75395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30"/>
            <p:cNvSpPr/>
            <p:nvPr/>
          </p:nvSpPr>
          <p:spPr>
            <a:xfrm>
              <a:off x="1627000"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30"/>
            <p:cNvSpPr/>
            <p:nvPr/>
          </p:nvSpPr>
          <p:spPr>
            <a:xfrm>
              <a:off x="2500050" y="1984125"/>
              <a:ext cx="873000" cy="873025"/>
            </a:xfrm>
            <a:custGeom>
              <a:rect b="b" l="l" r="r" t="t"/>
              <a:pathLst>
                <a:path extrusionOk="0" h="34921" w="34920">
                  <a:moveTo>
                    <a:pt x="0" y="0"/>
                  </a:moveTo>
                  <a:lnTo>
                    <a:pt x="0" y="34921"/>
                  </a:lnTo>
                  <a:lnTo>
                    <a:pt x="34919" y="34921"/>
                  </a:lnTo>
                  <a:lnTo>
                    <a:pt x="34919"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30"/>
            <p:cNvSpPr/>
            <p:nvPr/>
          </p:nvSpPr>
          <p:spPr>
            <a:xfrm>
              <a:off x="3372944" y="1984125"/>
              <a:ext cx="873075" cy="873025"/>
            </a:xfrm>
            <a:custGeom>
              <a:rect b="b" l="l" r="r" t="t"/>
              <a:pathLst>
                <a:path extrusionOk="0" h="34921" w="34923">
                  <a:moveTo>
                    <a:pt x="0" y="0"/>
                  </a:moveTo>
                  <a:lnTo>
                    <a:pt x="0" y="34921"/>
                  </a:lnTo>
                  <a:lnTo>
                    <a:pt x="34922" y="34921"/>
                  </a:lnTo>
                  <a:lnTo>
                    <a:pt x="3492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30"/>
            <p:cNvSpPr/>
            <p:nvPr/>
          </p:nvSpPr>
          <p:spPr>
            <a:xfrm>
              <a:off x="4245994" y="1984125"/>
              <a:ext cx="872975" cy="873025"/>
            </a:xfrm>
            <a:custGeom>
              <a:rect b="b" l="l" r="r" t="t"/>
              <a:pathLst>
                <a:path extrusionOk="0" h="34921" w="34919">
                  <a:moveTo>
                    <a:pt x="0" y="0"/>
                  </a:moveTo>
                  <a:lnTo>
                    <a:pt x="0" y="34921"/>
                  </a:lnTo>
                  <a:lnTo>
                    <a:pt x="34918" y="34921"/>
                  </a:lnTo>
                  <a:lnTo>
                    <a:pt x="3491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30"/>
            <p:cNvSpPr/>
            <p:nvPr/>
          </p:nvSpPr>
          <p:spPr>
            <a:xfrm>
              <a:off x="5119025" y="1984125"/>
              <a:ext cx="873000" cy="873025"/>
            </a:xfrm>
            <a:custGeom>
              <a:rect b="b" l="l" r="r" t="t"/>
              <a:pathLst>
                <a:path extrusionOk="0" h="34921" w="34920">
                  <a:moveTo>
                    <a:pt x="0" y="0"/>
                  </a:moveTo>
                  <a:lnTo>
                    <a:pt x="0" y="34921"/>
                  </a:lnTo>
                  <a:lnTo>
                    <a:pt x="34920" y="34921"/>
                  </a:lnTo>
                  <a:lnTo>
                    <a:pt x="3492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30"/>
            <p:cNvSpPr/>
            <p:nvPr/>
          </p:nvSpPr>
          <p:spPr>
            <a:xfrm>
              <a:off x="5992000" y="1984125"/>
              <a:ext cx="873075" cy="873025"/>
            </a:xfrm>
            <a:custGeom>
              <a:rect b="b" l="l" r="r" t="t"/>
              <a:pathLst>
                <a:path extrusionOk="0" h="34921" w="34923">
                  <a:moveTo>
                    <a:pt x="1" y="0"/>
                  </a:moveTo>
                  <a:lnTo>
                    <a:pt x="1" y="34921"/>
                  </a:lnTo>
                  <a:lnTo>
                    <a:pt x="34923" y="34921"/>
                  </a:lnTo>
                  <a:lnTo>
                    <a:pt x="3492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30"/>
            <p:cNvSpPr/>
            <p:nvPr/>
          </p:nvSpPr>
          <p:spPr>
            <a:xfrm>
              <a:off x="1627000"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30"/>
            <p:cNvSpPr/>
            <p:nvPr/>
          </p:nvSpPr>
          <p:spPr>
            <a:xfrm>
              <a:off x="2499969" y="2857125"/>
              <a:ext cx="873000" cy="873125"/>
            </a:xfrm>
            <a:custGeom>
              <a:rect b="b" l="l" r="r" t="t"/>
              <a:pathLst>
                <a:path extrusionOk="0" h="34925" w="34920">
                  <a:moveTo>
                    <a:pt x="0" y="1"/>
                  </a:moveTo>
                  <a:lnTo>
                    <a:pt x="0" y="34924"/>
                  </a:lnTo>
                  <a:lnTo>
                    <a:pt x="34919" y="34924"/>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30"/>
            <p:cNvSpPr/>
            <p:nvPr/>
          </p:nvSpPr>
          <p:spPr>
            <a:xfrm>
              <a:off x="3372944" y="2857125"/>
              <a:ext cx="873075" cy="873125"/>
            </a:xfrm>
            <a:custGeom>
              <a:rect b="b" l="l" r="r" t="t"/>
              <a:pathLst>
                <a:path extrusionOk="0" h="34925" w="34923">
                  <a:moveTo>
                    <a:pt x="0" y="1"/>
                  </a:moveTo>
                  <a:lnTo>
                    <a:pt x="0" y="34924"/>
                  </a:lnTo>
                  <a:lnTo>
                    <a:pt x="34922" y="34924"/>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30"/>
            <p:cNvSpPr/>
            <p:nvPr/>
          </p:nvSpPr>
          <p:spPr>
            <a:xfrm>
              <a:off x="4246075" y="2857125"/>
              <a:ext cx="872975" cy="873125"/>
            </a:xfrm>
            <a:custGeom>
              <a:rect b="b" l="l" r="r" t="t"/>
              <a:pathLst>
                <a:path extrusionOk="0" h="34925" w="34919">
                  <a:moveTo>
                    <a:pt x="0" y="1"/>
                  </a:moveTo>
                  <a:lnTo>
                    <a:pt x="0" y="34924"/>
                  </a:lnTo>
                  <a:lnTo>
                    <a:pt x="34918" y="34924"/>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30"/>
            <p:cNvSpPr/>
            <p:nvPr/>
          </p:nvSpPr>
          <p:spPr>
            <a:xfrm>
              <a:off x="5119025" y="2857125"/>
              <a:ext cx="873000" cy="873125"/>
            </a:xfrm>
            <a:custGeom>
              <a:rect b="b" l="l" r="r" t="t"/>
              <a:pathLst>
                <a:path extrusionOk="0" h="34925" w="34920">
                  <a:moveTo>
                    <a:pt x="0" y="1"/>
                  </a:moveTo>
                  <a:lnTo>
                    <a:pt x="0" y="34924"/>
                  </a:lnTo>
                  <a:lnTo>
                    <a:pt x="34920" y="34924"/>
                  </a:lnTo>
                  <a:lnTo>
                    <a:pt x="3492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30"/>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30"/>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30"/>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30"/>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788" name="Google Shape;5788;p30">
            <a:hlinkClick/>
          </p:cNvPr>
          <p:cNvPicPr preferRelativeResize="0"/>
          <p:nvPr/>
        </p:nvPicPr>
        <p:blipFill>
          <a:blip r:embed="rId3">
            <a:alphaModFix/>
          </a:blip>
          <a:stretch>
            <a:fillRect/>
          </a:stretch>
        </p:blipFill>
        <p:spPr>
          <a:xfrm>
            <a:off x="8691664" y="567377"/>
            <a:ext cx="283464" cy="172844"/>
          </a:xfrm>
          <a:prstGeom prst="rect">
            <a:avLst/>
          </a:prstGeom>
          <a:noFill/>
          <a:ln>
            <a:noFill/>
          </a:ln>
        </p:spPr>
      </p:pic>
      <p:pic>
        <p:nvPicPr>
          <p:cNvPr id="5789" name="Google Shape;5789;p30">
            <a:hlinkClick/>
          </p:cNvPr>
          <p:cNvPicPr preferRelativeResize="0"/>
          <p:nvPr/>
        </p:nvPicPr>
        <p:blipFill>
          <a:blip r:embed="rId4">
            <a:alphaModFix/>
          </a:blip>
          <a:stretch>
            <a:fillRect/>
          </a:stretch>
        </p:blipFill>
        <p:spPr>
          <a:xfrm>
            <a:off x="8383025" y="539500"/>
            <a:ext cx="228600" cy="228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03"/>
                                        </p:tgtEl>
                                        <p:attrNameLst>
                                          <p:attrName>style.visibility</p:attrName>
                                        </p:attrNameLst>
                                      </p:cBhvr>
                                      <p:to>
                                        <p:strVal val="visible"/>
                                      </p:to>
                                    </p:set>
                                    <p:animEffect filter="fade" transition="in">
                                      <p:cBhvr>
                                        <p:cTn dur="1000"/>
                                        <p:tgtEl>
                                          <p:spTgt spid="57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3" name="Shape 5793"/>
        <p:cNvGrpSpPr/>
        <p:nvPr/>
      </p:nvGrpSpPr>
      <p:grpSpPr>
        <a:xfrm>
          <a:off x="0" y="0"/>
          <a:ext cx="0" cy="0"/>
          <a:chOff x="0" y="0"/>
          <a:chExt cx="0" cy="0"/>
        </a:xfrm>
      </p:grpSpPr>
      <p:sp>
        <p:nvSpPr>
          <p:cNvPr id="5794" name="Google Shape;5794;p31"/>
          <p:cNvSpPr/>
          <p:nvPr/>
        </p:nvSpPr>
        <p:spPr>
          <a:xfrm>
            <a:off x="1586100" y="1572200"/>
            <a:ext cx="5971800" cy="28158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31"/>
          <p:cNvSpPr txBox="1"/>
          <p:nvPr>
            <p:ph type="title"/>
          </p:nvPr>
        </p:nvSpPr>
        <p:spPr>
          <a:xfrm>
            <a:off x="311700" y="292625"/>
            <a:ext cx="8520600" cy="572700"/>
          </a:xfrm>
          <a:prstGeom prst="rect">
            <a:avLst/>
          </a:prstGeom>
          <a:effectLst>
            <a:outerShdw blurRad="57150" rotWithShape="0" algn="bl" dir="5940000" dist="19050">
              <a:srgbClr val="000000">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a:t>Organization</a:t>
            </a:r>
            <a:endParaRPr/>
          </a:p>
        </p:txBody>
      </p:sp>
      <p:sp>
        <p:nvSpPr>
          <p:cNvPr id="5796" name="Google Shape;5796;p31"/>
          <p:cNvSpPr txBox="1"/>
          <p:nvPr>
            <p:ph idx="1" type="body"/>
          </p:nvPr>
        </p:nvSpPr>
        <p:spPr>
          <a:xfrm>
            <a:off x="1943725" y="1784525"/>
            <a:ext cx="5249100" cy="24297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Advent Pro"/>
              <a:buChar char="●"/>
            </a:pPr>
            <a:r>
              <a:rPr b="1" lang="en" sz="1800">
                <a:latin typeface="Advent Pro"/>
                <a:ea typeface="Advent Pro"/>
                <a:cs typeface="Advent Pro"/>
                <a:sym typeface="Advent Pro"/>
              </a:rPr>
              <a:t>We decided to use Git to upload the changes of each one to a remote repository each in its branch.</a:t>
            </a:r>
            <a:endParaRPr b="1" sz="1800">
              <a:latin typeface="Advent Pro"/>
              <a:ea typeface="Advent Pro"/>
              <a:cs typeface="Advent Pro"/>
              <a:sym typeface="Advent Pro"/>
            </a:endParaRPr>
          </a:p>
          <a:p>
            <a:pPr indent="-342900" lvl="0" marL="457200" rtl="0" algn="l">
              <a:lnSpc>
                <a:spcPct val="115000"/>
              </a:lnSpc>
              <a:spcBef>
                <a:spcPts val="0"/>
              </a:spcBef>
              <a:spcAft>
                <a:spcPts val="0"/>
              </a:spcAft>
              <a:buSzPts val="1800"/>
              <a:buFont typeface="Advent Pro"/>
              <a:buChar char="●"/>
            </a:pPr>
            <a:r>
              <a:rPr b="1" lang="en" sz="1800">
                <a:latin typeface="Advent Pro"/>
                <a:ea typeface="Advent Pro"/>
                <a:cs typeface="Advent Pro"/>
                <a:sym typeface="Advent Pro"/>
              </a:rPr>
              <a:t>For the organization of this project we use the Kanban GitHub tool and we distribute the tasks.</a:t>
            </a:r>
            <a:endParaRPr b="1" sz="1800">
              <a:latin typeface="Advent Pro"/>
              <a:ea typeface="Advent Pro"/>
              <a:cs typeface="Advent Pro"/>
              <a:sym typeface="Advent Pro"/>
            </a:endParaRPr>
          </a:p>
          <a:p>
            <a:pPr indent="-342900" lvl="0" marL="457200" rtl="0" algn="l">
              <a:lnSpc>
                <a:spcPct val="115000"/>
              </a:lnSpc>
              <a:spcBef>
                <a:spcPts val="0"/>
              </a:spcBef>
              <a:spcAft>
                <a:spcPts val="0"/>
              </a:spcAft>
              <a:buSzPts val="1800"/>
              <a:buChar char="●"/>
            </a:pPr>
            <a:r>
              <a:rPr b="1" lang="en" sz="1800">
                <a:latin typeface="Advent Pro"/>
                <a:ea typeface="Advent Pro"/>
                <a:cs typeface="Advent Pro"/>
                <a:sym typeface="Advent Pro"/>
              </a:rPr>
              <a:t>We always stayed in contact in a call and sharing the screen by </a:t>
            </a:r>
            <a:r>
              <a:rPr b="1" lang="en" sz="1800">
                <a:solidFill>
                  <a:srgbClr val="674EA7"/>
                </a:solidFill>
                <a:latin typeface="Advent Pro"/>
                <a:ea typeface="Advent Pro"/>
                <a:cs typeface="Advent Pro"/>
                <a:sym typeface="Advent Pro"/>
              </a:rPr>
              <a:t>Microsoft Teams.</a:t>
            </a:r>
            <a:r>
              <a:rPr b="1" lang="en" sz="1800">
                <a:latin typeface="Advent Pro"/>
                <a:ea typeface="Advent Pro"/>
                <a:cs typeface="Advent Pro"/>
                <a:sym typeface="Advent Pro"/>
              </a:rPr>
              <a:t> to communicate and show changes.</a:t>
            </a:r>
            <a:endParaRPr b="1" sz="1800">
              <a:latin typeface="Advent Pro"/>
              <a:ea typeface="Advent Pro"/>
              <a:cs typeface="Advent Pro"/>
              <a:sym typeface="Advent Pro"/>
            </a:endParaRPr>
          </a:p>
          <a:p>
            <a:pPr indent="0" lvl="0" marL="0" rtl="0" algn="l">
              <a:lnSpc>
                <a:spcPct val="115000"/>
              </a:lnSpc>
              <a:spcBef>
                <a:spcPts val="1600"/>
              </a:spcBef>
              <a:spcAft>
                <a:spcPts val="0"/>
              </a:spcAft>
              <a:buNone/>
            </a:pPr>
            <a:r>
              <a:t/>
            </a:r>
            <a:endParaRPr b="1" sz="1800">
              <a:latin typeface="Advent Pro"/>
              <a:ea typeface="Advent Pro"/>
              <a:cs typeface="Advent Pro"/>
              <a:sym typeface="Advent Pro"/>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grpSp>
        <p:nvGrpSpPr>
          <p:cNvPr id="5797" name="Google Shape;5797;p31"/>
          <p:cNvGrpSpPr/>
          <p:nvPr/>
        </p:nvGrpSpPr>
        <p:grpSpPr>
          <a:xfrm rot="-5400000">
            <a:off x="2137596" y="535371"/>
            <a:ext cx="242781" cy="161857"/>
            <a:chOff x="2500050" y="3730175"/>
            <a:chExt cx="2619000" cy="1746025"/>
          </a:xfrm>
        </p:grpSpPr>
        <p:sp>
          <p:nvSpPr>
            <p:cNvPr id="5798" name="Google Shape;5798;p3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3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3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3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31"/>
          <p:cNvGrpSpPr/>
          <p:nvPr/>
        </p:nvGrpSpPr>
        <p:grpSpPr>
          <a:xfrm rot="5400000">
            <a:off x="6763621" y="535371"/>
            <a:ext cx="242781" cy="161857"/>
            <a:chOff x="2500050" y="3730175"/>
            <a:chExt cx="2619000" cy="1746025"/>
          </a:xfrm>
        </p:grpSpPr>
        <p:sp>
          <p:nvSpPr>
            <p:cNvPr id="5803" name="Google Shape;5803;p31"/>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31"/>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31"/>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31"/>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7" name="Google Shape;5807;p31"/>
          <p:cNvSpPr/>
          <p:nvPr/>
        </p:nvSpPr>
        <p:spPr>
          <a:xfrm>
            <a:off x="1781725" y="1739125"/>
            <a:ext cx="162000" cy="1401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31"/>
          <p:cNvSpPr/>
          <p:nvPr/>
        </p:nvSpPr>
        <p:spPr>
          <a:xfrm rot="-3601102">
            <a:off x="7157040" y="4038806"/>
            <a:ext cx="162090" cy="140062"/>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9" name="Google Shape;5809;p31"/>
          <p:cNvGrpSpPr/>
          <p:nvPr/>
        </p:nvGrpSpPr>
        <p:grpSpPr>
          <a:xfrm>
            <a:off x="972563" y="737694"/>
            <a:ext cx="902071" cy="764814"/>
            <a:chOff x="5611625" y="1889950"/>
            <a:chExt cx="531850" cy="450925"/>
          </a:xfrm>
        </p:grpSpPr>
        <p:sp>
          <p:nvSpPr>
            <p:cNvPr id="5810" name="Google Shape;5810;p31"/>
            <p:cNvSpPr/>
            <p:nvPr/>
          </p:nvSpPr>
          <p:spPr>
            <a:xfrm>
              <a:off x="5611625" y="1924650"/>
              <a:ext cx="346825" cy="416225"/>
            </a:xfrm>
            <a:custGeom>
              <a:rect b="b" l="l" r="r" t="t"/>
              <a:pathLst>
                <a:path extrusionOk="0" h="16649" w="13873">
                  <a:moveTo>
                    <a:pt x="4161" y="0"/>
                  </a:moveTo>
                  <a:lnTo>
                    <a:pt x="4161" y="1388"/>
                  </a:lnTo>
                  <a:lnTo>
                    <a:pt x="2775" y="1388"/>
                  </a:lnTo>
                  <a:lnTo>
                    <a:pt x="2775" y="2775"/>
                  </a:lnTo>
                  <a:lnTo>
                    <a:pt x="1387" y="2775"/>
                  </a:lnTo>
                  <a:lnTo>
                    <a:pt x="1387" y="8324"/>
                  </a:lnTo>
                  <a:lnTo>
                    <a:pt x="2775" y="8324"/>
                  </a:lnTo>
                  <a:lnTo>
                    <a:pt x="2775" y="9249"/>
                  </a:lnTo>
                  <a:lnTo>
                    <a:pt x="2775" y="9712"/>
                  </a:lnTo>
                  <a:lnTo>
                    <a:pt x="2775" y="11099"/>
                  </a:lnTo>
                  <a:lnTo>
                    <a:pt x="1387" y="11099"/>
                  </a:lnTo>
                  <a:lnTo>
                    <a:pt x="1387" y="12486"/>
                  </a:lnTo>
                  <a:lnTo>
                    <a:pt x="1" y="12486"/>
                  </a:lnTo>
                  <a:lnTo>
                    <a:pt x="1" y="15260"/>
                  </a:lnTo>
                  <a:lnTo>
                    <a:pt x="1" y="16648"/>
                  </a:lnTo>
                  <a:lnTo>
                    <a:pt x="13873" y="16648"/>
                  </a:lnTo>
                  <a:lnTo>
                    <a:pt x="13873" y="15260"/>
                  </a:lnTo>
                  <a:lnTo>
                    <a:pt x="13873" y="12486"/>
                  </a:lnTo>
                  <a:lnTo>
                    <a:pt x="12486" y="12486"/>
                  </a:lnTo>
                  <a:lnTo>
                    <a:pt x="12486" y="11099"/>
                  </a:lnTo>
                  <a:lnTo>
                    <a:pt x="11098" y="11099"/>
                  </a:lnTo>
                  <a:lnTo>
                    <a:pt x="11098" y="9712"/>
                  </a:lnTo>
                  <a:lnTo>
                    <a:pt x="11098" y="9249"/>
                  </a:lnTo>
                  <a:lnTo>
                    <a:pt x="11098" y="8324"/>
                  </a:lnTo>
                  <a:lnTo>
                    <a:pt x="12486" y="8324"/>
                  </a:lnTo>
                  <a:lnTo>
                    <a:pt x="12486" y="2775"/>
                  </a:lnTo>
                  <a:lnTo>
                    <a:pt x="11098" y="2775"/>
                  </a:lnTo>
                  <a:lnTo>
                    <a:pt x="11098" y="1388"/>
                  </a:lnTo>
                  <a:lnTo>
                    <a:pt x="9712" y="1388"/>
                  </a:lnTo>
                  <a:lnTo>
                    <a:pt x="97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31"/>
            <p:cNvSpPr/>
            <p:nvPr/>
          </p:nvSpPr>
          <p:spPr>
            <a:xfrm>
              <a:off x="5646275" y="1924650"/>
              <a:ext cx="104100" cy="104075"/>
            </a:xfrm>
            <a:custGeom>
              <a:rect b="b" l="l" r="r" t="t"/>
              <a:pathLst>
                <a:path extrusionOk="0" h="4163" w="4164">
                  <a:moveTo>
                    <a:pt x="2775" y="0"/>
                  </a:moveTo>
                  <a:lnTo>
                    <a:pt x="2775" y="1388"/>
                  </a:lnTo>
                  <a:lnTo>
                    <a:pt x="1389" y="1388"/>
                  </a:lnTo>
                  <a:lnTo>
                    <a:pt x="1389" y="2775"/>
                  </a:lnTo>
                  <a:lnTo>
                    <a:pt x="1" y="2775"/>
                  </a:lnTo>
                  <a:lnTo>
                    <a:pt x="1" y="4163"/>
                  </a:lnTo>
                  <a:lnTo>
                    <a:pt x="2775" y="4163"/>
                  </a:lnTo>
                  <a:lnTo>
                    <a:pt x="2775" y="2775"/>
                  </a:lnTo>
                  <a:lnTo>
                    <a:pt x="4163" y="2775"/>
                  </a:lnTo>
                  <a:lnTo>
                    <a:pt x="4163" y="1388"/>
                  </a:lnTo>
                  <a:lnTo>
                    <a:pt x="41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31"/>
            <p:cNvSpPr/>
            <p:nvPr/>
          </p:nvSpPr>
          <p:spPr>
            <a:xfrm>
              <a:off x="5611625" y="2167425"/>
              <a:ext cx="104050" cy="104075"/>
            </a:xfrm>
            <a:custGeom>
              <a:rect b="b" l="l" r="r" t="t"/>
              <a:pathLst>
                <a:path extrusionOk="0" h="4163" w="4162">
                  <a:moveTo>
                    <a:pt x="2775" y="1"/>
                  </a:moveTo>
                  <a:lnTo>
                    <a:pt x="2775" y="1388"/>
                  </a:lnTo>
                  <a:lnTo>
                    <a:pt x="1387" y="1388"/>
                  </a:lnTo>
                  <a:lnTo>
                    <a:pt x="1387" y="2775"/>
                  </a:lnTo>
                  <a:lnTo>
                    <a:pt x="1" y="2775"/>
                  </a:lnTo>
                  <a:lnTo>
                    <a:pt x="1" y="4163"/>
                  </a:lnTo>
                  <a:lnTo>
                    <a:pt x="2775" y="4163"/>
                  </a:lnTo>
                  <a:lnTo>
                    <a:pt x="2775" y="2775"/>
                  </a:lnTo>
                  <a:lnTo>
                    <a:pt x="4161" y="2775"/>
                  </a:lnTo>
                  <a:lnTo>
                    <a:pt x="4161" y="1388"/>
                  </a:lnTo>
                  <a:lnTo>
                    <a:pt x="41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31"/>
            <p:cNvSpPr/>
            <p:nvPr/>
          </p:nvSpPr>
          <p:spPr>
            <a:xfrm>
              <a:off x="5900625" y="1889950"/>
              <a:ext cx="242850" cy="416225"/>
            </a:xfrm>
            <a:custGeom>
              <a:rect b="b" l="l" r="r" t="t"/>
              <a:pathLst>
                <a:path extrusionOk="0" h="16649" w="9714">
                  <a:moveTo>
                    <a:pt x="0" y="0"/>
                  </a:moveTo>
                  <a:lnTo>
                    <a:pt x="0" y="1388"/>
                  </a:lnTo>
                  <a:lnTo>
                    <a:pt x="1388" y="1388"/>
                  </a:lnTo>
                  <a:lnTo>
                    <a:pt x="1388" y="2776"/>
                  </a:lnTo>
                  <a:lnTo>
                    <a:pt x="2776" y="2776"/>
                  </a:lnTo>
                  <a:lnTo>
                    <a:pt x="2776" y="12487"/>
                  </a:lnTo>
                  <a:lnTo>
                    <a:pt x="3701" y="12487"/>
                  </a:lnTo>
                  <a:lnTo>
                    <a:pt x="3701" y="15262"/>
                  </a:lnTo>
                  <a:lnTo>
                    <a:pt x="3701" y="16186"/>
                  </a:lnTo>
                  <a:lnTo>
                    <a:pt x="3701" y="16648"/>
                  </a:lnTo>
                  <a:lnTo>
                    <a:pt x="9713" y="16648"/>
                  </a:lnTo>
                  <a:lnTo>
                    <a:pt x="9713" y="15262"/>
                  </a:lnTo>
                  <a:lnTo>
                    <a:pt x="9713" y="12487"/>
                  </a:lnTo>
                  <a:lnTo>
                    <a:pt x="8325" y="12487"/>
                  </a:lnTo>
                  <a:lnTo>
                    <a:pt x="8325" y="11100"/>
                  </a:lnTo>
                  <a:lnTo>
                    <a:pt x="6937" y="11100"/>
                  </a:lnTo>
                  <a:lnTo>
                    <a:pt x="6937" y="9712"/>
                  </a:lnTo>
                  <a:lnTo>
                    <a:pt x="6937" y="8787"/>
                  </a:lnTo>
                  <a:lnTo>
                    <a:pt x="6937" y="8325"/>
                  </a:lnTo>
                  <a:lnTo>
                    <a:pt x="8325" y="8325"/>
                  </a:lnTo>
                  <a:lnTo>
                    <a:pt x="8325" y="2776"/>
                  </a:lnTo>
                  <a:lnTo>
                    <a:pt x="6937" y="2776"/>
                  </a:lnTo>
                  <a:lnTo>
                    <a:pt x="6937" y="1388"/>
                  </a:lnTo>
                  <a:lnTo>
                    <a:pt x="5551" y="1388"/>
                  </a:lnTo>
                  <a:lnTo>
                    <a:pt x="55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31"/>
            <p:cNvSpPr/>
            <p:nvPr/>
          </p:nvSpPr>
          <p:spPr>
            <a:xfrm>
              <a:off x="5646275" y="1994000"/>
              <a:ext cx="34725" cy="138750"/>
            </a:xfrm>
            <a:custGeom>
              <a:rect b="b" l="l" r="r" t="t"/>
              <a:pathLst>
                <a:path extrusionOk="0" h="5550" w="1389">
                  <a:moveTo>
                    <a:pt x="1" y="1"/>
                  </a:moveTo>
                  <a:lnTo>
                    <a:pt x="1" y="5550"/>
                  </a:lnTo>
                  <a:lnTo>
                    <a:pt x="1389" y="5550"/>
                  </a:lnTo>
                  <a:lnTo>
                    <a:pt x="13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31"/>
            <p:cNvSpPr/>
            <p:nvPr/>
          </p:nvSpPr>
          <p:spPr>
            <a:xfrm>
              <a:off x="5889075" y="1994000"/>
              <a:ext cx="34725" cy="138750"/>
            </a:xfrm>
            <a:custGeom>
              <a:rect b="b" l="l" r="r" t="t"/>
              <a:pathLst>
                <a:path extrusionOk="0" h="5550" w="1389">
                  <a:moveTo>
                    <a:pt x="0" y="1"/>
                  </a:moveTo>
                  <a:lnTo>
                    <a:pt x="0" y="5550"/>
                  </a:lnTo>
                  <a:lnTo>
                    <a:pt x="1388" y="5550"/>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31"/>
            <p:cNvSpPr/>
            <p:nvPr/>
          </p:nvSpPr>
          <p:spPr>
            <a:xfrm>
              <a:off x="5715650" y="1924650"/>
              <a:ext cx="138775" cy="34675"/>
            </a:xfrm>
            <a:custGeom>
              <a:rect b="b" l="l" r="r" t="t"/>
              <a:pathLst>
                <a:path extrusionOk="0" h="1387" w="5551">
                  <a:moveTo>
                    <a:pt x="0" y="0"/>
                  </a:moveTo>
                  <a:lnTo>
                    <a:pt x="0" y="1387"/>
                  </a:lnTo>
                  <a:lnTo>
                    <a:pt x="5551" y="1387"/>
                  </a:lnTo>
                  <a:lnTo>
                    <a:pt x="55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31"/>
            <p:cNvSpPr/>
            <p:nvPr/>
          </p:nvSpPr>
          <p:spPr>
            <a:xfrm>
              <a:off x="5680975" y="19593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31"/>
            <p:cNvSpPr/>
            <p:nvPr/>
          </p:nvSpPr>
          <p:spPr>
            <a:xfrm>
              <a:off x="5854400" y="19593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31"/>
            <p:cNvSpPr/>
            <p:nvPr/>
          </p:nvSpPr>
          <p:spPr>
            <a:xfrm>
              <a:off x="5819700" y="2132725"/>
              <a:ext cx="69400" cy="69425"/>
            </a:xfrm>
            <a:custGeom>
              <a:rect b="b" l="l" r="r" t="t"/>
              <a:pathLst>
                <a:path extrusionOk="0" h="2777" w="2776">
                  <a:moveTo>
                    <a:pt x="1389" y="1"/>
                  </a:moveTo>
                  <a:lnTo>
                    <a:pt x="1389" y="1389"/>
                  </a:lnTo>
                  <a:lnTo>
                    <a:pt x="1" y="1389"/>
                  </a:lnTo>
                  <a:lnTo>
                    <a:pt x="1" y="2776"/>
                  </a:lnTo>
                  <a:lnTo>
                    <a:pt x="2775" y="2776"/>
                  </a:lnTo>
                  <a:lnTo>
                    <a:pt x="2775" y="1389"/>
                  </a:lnTo>
                  <a:lnTo>
                    <a:pt x="2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31"/>
            <p:cNvSpPr/>
            <p:nvPr/>
          </p:nvSpPr>
          <p:spPr>
            <a:xfrm>
              <a:off x="5646275" y="2202125"/>
              <a:ext cx="34725" cy="34675"/>
            </a:xfrm>
            <a:custGeom>
              <a:rect b="b" l="l" r="r" t="t"/>
              <a:pathLst>
                <a:path extrusionOk="0" h="1387" w="1389">
                  <a:moveTo>
                    <a:pt x="1" y="0"/>
                  </a:moveTo>
                  <a:lnTo>
                    <a:pt x="1" y="1387"/>
                  </a:lnTo>
                  <a:lnTo>
                    <a:pt x="1389" y="1387"/>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31"/>
            <p:cNvSpPr/>
            <p:nvPr/>
          </p:nvSpPr>
          <p:spPr>
            <a:xfrm>
              <a:off x="5889075" y="2202125"/>
              <a:ext cx="34725" cy="34675"/>
            </a:xfrm>
            <a:custGeom>
              <a:rect b="b" l="l" r="r" t="t"/>
              <a:pathLst>
                <a:path extrusionOk="0" h="1387" w="1389">
                  <a:moveTo>
                    <a:pt x="0" y="0"/>
                  </a:moveTo>
                  <a:lnTo>
                    <a:pt x="0" y="1387"/>
                  </a:lnTo>
                  <a:lnTo>
                    <a:pt x="1388" y="1387"/>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31"/>
            <p:cNvSpPr/>
            <p:nvPr/>
          </p:nvSpPr>
          <p:spPr>
            <a:xfrm>
              <a:off x="5611625" y="2236775"/>
              <a:ext cx="346825" cy="104100"/>
            </a:xfrm>
            <a:custGeom>
              <a:rect b="b" l="l" r="r" t="t"/>
              <a:pathLst>
                <a:path extrusionOk="0" h="4164" w="13873">
                  <a:moveTo>
                    <a:pt x="1" y="1"/>
                  </a:moveTo>
                  <a:lnTo>
                    <a:pt x="1" y="2775"/>
                  </a:lnTo>
                  <a:lnTo>
                    <a:pt x="1" y="4163"/>
                  </a:lnTo>
                  <a:lnTo>
                    <a:pt x="13873" y="4163"/>
                  </a:lnTo>
                  <a:lnTo>
                    <a:pt x="13873" y="2775"/>
                  </a:lnTo>
                  <a:lnTo>
                    <a:pt x="13873" y="1"/>
                  </a:lnTo>
                  <a:lnTo>
                    <a:pt x="12486" y="1"/>
                  </a:lnTo>
                  <a:lnTo>
                    <a:pt x="12486" y="2775"/>
                  </a:lnTo>
                  <a:lnTo>
                    <a:pt x="1387" y="2775"/>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31"/>
            <p:cNvSpPr/>
            <p:nvPr/>
          </p:nvSpPr>
          <p:spPr>
            <a:xfrm>
              <a:off x="5680975" y="2132725"/>
              <a:ext cx="69400" cy="69425"/>
            </a:xfrm>
            <a:custGeom>
              <a:rect b="b" l="l" r="r" t="t"/>
              <a:pathLst>
                <a:path extrusionOk="0" h="2777" w="2776">
                  <a:moveTo>
                    <a:pt x="1" y="1"/>
                  </a:moveTo>
                  <a:lnTo>
                    <a:pt x="1" y="1389"/>
                  </a:lnTo>
                  <a:lnTo>
                    <a:pt x="1" y="2776"/>
                  </a:lnTo>
                  <a:lnTo>
                    <a:pt x="2775" y="2776"/>
                  </a:lnTo>
                  <a:lnTo>
                    <a:pt x="2775" y="1389"/>
                  </a:lnTo>
                  <a:lnTo>
                    <a:pt x="1387" y="1389"/>
                  </a:lnTo>
                  <a:lnTo>
                    <a:pt x="1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31"/>
            <p:cNvSpPr/>
            <p:nvPr/>
          </p:nvSpPr>
          <p:spPr>
            <a:xfrm>
              <a:off x="6074050" y="1959350"/>
              <a:ext cx="34725" cy="138750"/>
            </a:xfrm>
            <a:custGeom>
              <a:rect b="b" l="l" r="r" t="t"/>
              <a:pathLst>
                <a:path extrusionOk="0" h="5550" w="1389">
                  <a:moveTo>
                    <a:pt x="0" y="0"/>
                  </a:moveTo>
                  <a:lnTo>
                    <a:pt x="0" y="5549"/>
                  </a:lnTo>
                  <a:lnTo>
                    <a:pt x="1388" y="5549"/>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31"/>
            <p:cNvSpPr/>
            <p:nvPr/>
          </p:nvSpPr>
          <p:spPr>
            <a:xfrm>
              <a:off x="5900625" y="1889950"/>
              <a:ext cx="138775" cy="34725"/>
            </a:xfrm>
            <a:custGeom>
              <a:rect b="b" l="l" r="r" t="t"/>
              <a:pathLst>
                <a:path extrusionOk="0" h="1389" w="5551">
                  <a:moveTo>
                    <a:pt x="0" y="0"/>
                  </a:moveTo>
                  <a:lnTo>
                    <a:pt x="0" y="1388"/>
                  </a:lnTo>
                  <a:lnTo>
                    <a:pt x="5551" y="1388"/>
                  </a:lnTo>
                  <a:lnTo>
                    <a:pt x="55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31"/>
            <p:cNvSpPr/>
            <p:nvPr/>
          </p:nvSpPr>
          <p:spPr>
            <a:xfrm>
              <a:off x="6039375" y="1924650"/>
              <a:ext cx="34700" cy="34675"/>
            </a:xfrm>
            <a:custGeom>
              <a:rect b="b" l="l" r="r" t="t"/>
              <a:pathLst>
                <a:path extrusionOk="0" h="1387" w="1388">
                  <a:moveTo>
                    <a:pt x="1" y="0"/>
                  </a:moveTo>
                  <a:lnTo>
                    <a:pt x="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31"/>
            <p:cNvSpPr/>
            <p:nvPr/>
          </p:nvSpPr>
          <p:spPr>
            <a:xfrm>
              <a:off x="6004675" y="2098075"/>
              <a:ext cx="69400" cy="69375"/>
            </a:xfrm>
            <a:custGeom>
              <a:rect b="b" l="l" r="r" t="t"/>
              <a:pathLst>
                <a:path extrusionOk="0" h="2775" w="2776">
                  <a:moveTo>
                    <a:pt x="1389" y="0"/>
                  </a:moveTo>
                  <a:lnTo>
                    <a:pt x="1389" y="1387"/>
                  </a:lnTo>
                  <a:lnTo>
                    <a:pt x="1" y="1387"/>
                  </a:lnTo>
                  <a:lnTo>
                    <a:pt x="1" y="2775"/>
                  </a:lnTo>
                  <a:lnTo>
                    <a:pt x="2775" y="2775"/>
                  </a:lnTo>
                  <a:lnTo>
                    <a:pt x="2775" y="1387"/>
                  </a:lnTo>
                  <a:lnTo>
                    <a:pt x="2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31"/>
            <p:cNvSpPr/>
            <p:nvPr/>
          </p:nvSpPr>
          <p:spPr>
            <a:xfrm>
              <a:off x="6074050" y="2167425"/>
              <a:ext cx="34725" cy="34725"/>
            </a:xfrm>
            <a:custGeom>
              <a:rect b="b" l="l" r="r" t="t"/>
              <a:pathLst>
                <a:path extrusionOk="0" h="1389" w="1389">
                  <a:moveTo>
                    <a:pt x="0" y="1"/>
                  </a:moveTo>
                  <a:lnTo>
                    <a:pt x="0" y="1388"/>
                  </a:lnTo>
                  <a:lnTo>
                    <a:pt x="1388" y="1388"/>
                  </a:lnTo>
                  <a:lnTo>
                    <a:pt x="1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31"/>
            <p:cNvSpPr/>
            <p:nvPr/>
          </p:nvSpPr>
          <p:spPr>
            <a:xfrm>
              <a:off x="5993125" y="2202125"/>
              <a:ext cx="150350" cy="104050"/>
            </a:xfrm>
            <a:custGeom>
              <a:rect b="b" l="l" r="r" t="t"/>
              <a:pathLst>
                <a:path extrusionOk="0" h="4162" w="6014">
                  <a:moveTo>
                    <a:pt x="4625" y="0"/>
                  </a:moveTo>
                  <a:lnTo>
                    <a:pt x="4625" y="2775"/>
                  </a:lnTo>
                  <a:lnTo>
                    <a:pt x="1" y="2775"/>
                  </a:lnTo>
                  <a:lnTo>
                    <a:pt x="1" y="4161"/>
                  </a:lnTo>
                  <a:lnTo>
                    <a:pt x="6013" y="4161"/>
                  </a:lnTo>
                  <a:lnTo>
                    <a:pt x="6013" y="2775"/>
                  </a:lnTo>
                  <a:lnTo>
                    <a:pt x="6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31"/>
          <p:cNvGrpSpPr/>
          <p:nvPr/>
        </p:nvGrpSpPr>
        <p:grpSpPr>
          <a:xfrm>
            <a:off x="7676997" y="3518314"/>
            <a:ext cx="756198" cy="869681"/>
            <a:chOff x="4191725" y="1823525"/>
            <a:chExt cx="462450" cy="531850"/>
          </a:xfrm>
        </p:grpSpPr>
        <p:sp>
          <p:nvSpPr>
            <p:cNvPr id="5831" name="Google Shape;5831;p31"/>
            <p:cNvSpPr/>
            <p:nvPr/>
          </p:nvSpPr>
          <p:spPr>
            <a:xfrm>
              <a:off x="4191725" y="1823525"/>
              <a:ext cx="462450" cy="531850"/>
            </a:xfrm>
            <a:custGeom>
              <a:rect b="b" l="l" r="r" t="t"/>
              <a:pathLst>
                <a:path extrusionOk="0" h="21274" w="18498">
                  <a:moveTo>
                    <a:pt x="6474" y="1"/>
                  </a:moveTo>
                  <a:lnTo>
                    <a:pt x="6474" y="1389"/>
                  </a:lnTo>
                  <a:lnTo>
                    <a:pt x="5087" y="1389"/>
                  </a:lnTo>
                  <a:lnTo>
                    <a:pt x="5087" y="2775"/>
                  </a:lnTo>
                  <a:lnTo>
                    <a:pt x="3699" y="2775"/>
                  </a:lnTo>
                  <a:lnTo>
                    <a:pt x="3699" y="4163"/>
                  </a:lnTo>
                  <a:lnTo>
                    <a:pt x="2313" y="4163"/>
                  </a:lnTo>
                  <a:lnTo>
                    <a:pt x="2313" y="14336"/>
                  </a:lnTo>
                  <a:lnTo>
                    <a:pt x="1387" y="14336"/>
                  </a:lnTo>
                  <a:lnTo>
                    <a:pt x="1387" y="15724"/>
                  </a:lnTo>
                  <a:lnTo>
                    <a:pt x="1" y="15724"/>
                  </a:lnTo>
                  <a:lnTo>
                    <a:pt x="1" y="18499"/>
                  </a:lnTo>
                  <a:lnTo>
                    <a:pt x="5550" y="18499"/>
                  </a:lnTo>
                  <a:lnTo>
                    <a:pt x="5550" y="19885"/>
                  </a:lnTo>
                  <a:lnTo>
                    <a:pt x="6938" y="19885"/>
                  </a:lnTo>
                  <a:lnTo>
                    <a:pt x="6938" y="21273"/>
                  </a:lnTo>
                  <a:lnTo>
                    <a:pt x="11562" y="21273"/>
                  </a:lnTo>
                  <a:lnTo>
                    <a:pt x="11562" y="19885"/>
                  </a:lnTo>
                  <a:lnTo>
                    <a:pt x="12949" y="19885"/>
                  </a:lnTo>
                  <a:lnTo>
                    <a:pt x="12949" y="18499"/>
                  </a:lnTo>
                  <a:lnTo>
                    <a:pt x="18497" y="18499"/>
                  </a:lnTo>
                  <a:lnTo>
                    <a:pt x="18497" y="15724"/>
                  </a:lnTo>
                  <a:lnTo>
                    <a:pt x="17111" y="15724"/>
                  </a:lnTo>
                  <a:lnTo>
                    <a:pt x="17111" y="14336"/>
                  </a:lnTo>
                  <a:lnTo>
                    <a:pt x="16187" y="14336"/>
                  </a:lnTo>
                  <a:lnTo>
                    <a:pt x="16187" y="4163"/>
                  </a:lnTo>
                  <a:lnTo>
                    <a:pt x="14799" y="4163"/>
                  </a:lnTo>
                  <a:lnTo>
                    <a:pt x="14799" y="2775"/>
                  </a:lnTo>
                  <a:lnTo>
                    <a:pt x="13411" y="2775"/>
                  </a:lnTo>
                  <a:lnTo>
                    <a:pt x="13411" y="1389"/>
                  </a:lnTo>
                  <a:lnTo>
                    <a:pt x="12024" y="1389"/>
                  </a:lnTo>
                  <a:lnTo>
                    <a:pt x="12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31"/>
            <p:cNvSpPr/>
            <p:nvPr/>
          </p:nvSpPr>
          <p:spPr>
            <a:xfrm>
              <a:off x="4191725" y="2147225"/>
              <a:ext cx="462450" cy="138775"/>
            </a:xfrm>
            <a:custGeom>
              <a:rect b="b" l="l" r="r" t="t"/>
              <a:pathLst>
                <a:path extrusionOk="0" h="5551" w="18498">
                  <a:moveTo>
                    <a:pt x="2313" y="1"/>
                  </a:moveTo>
                  <a:lnTo>
                    <a:pt x="2313" y="1388"/>
                  </a:lnTo>
                  <a:lnTo>
                    <a:pt x="1387" y="1388"/>
                  </a:lnTo>
                  <a:lnTo>
                    <a:pt x="1387" y="2776"/>
                  </a:lnTo>
                  <a:lnTo>
                    <a:pt x="1" y="2776"/>
                  </a:lnTo>
                  <a:lnTo>
                    <a:pt x="1" y="5551"/>
                  </a:lnTo>
                  <a:lnTo>
                    <a:pt x="18497" y="5551"/>
                  </a:lnTo>
                  <a:lnTo>
                    <a:pt x="18497" y="2776"/>
                  </a:lnTo>
                  <a:lnTo>
                    <a:pt x="17111" y="2776"/>
                  </a:lnTo>
                  <a:lnTo>
                    <a:pt x="17111" y="1388"/>
                  </a:lnTo>
                  <a:lnTo>
                    <a:pt x="16187" y="1388"/>
                  </a:lnTo>
                  <a:lnTo>
                    <a:pt x="161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31"/>
            <p:cNvSpPr/>
            <p:nvPr/>
          </p:nvSpPr>
          <p:spPr>
            <a:xfrm>
              <a:off x="4249525" y="1846650"/>
              <a:ext cx="127200" cy="335300"/>
            </a:xfrm>
            <a:custGeom>
              <a:rect b="b" l="l" r="r" t="t"/>
              <a:pathLst>
                <a:path extrusionOk="0" h="13412" w="5088">
                  <a:moveTo>
                    <a:pt x="4162" y="0"/>
                  </a:moveTo>
                  <a:lnTo>
                    <a:pt x="4162" y="464"/>
                  </a:lnTo>
                  <a:lnTo>
                    <a:pt x="2775" y="464"/>
                  </a:lnTo>
                  <a:lnTo>
                    <a:pt x="2775" y="1388"/>
                  </a:lnTo>
                  <a:lnTo>
                    <a:pt x="2775" y="1850"/>
                  </a:lnTo>
                  <a:lnTo>
                    <a:pt x="1387" y="1850"/>
                  </a:lnTo>
                  <a:lnTo>
                    <a:pt x="1387" y="3238"/>
                  </a:lnTo>
                  <a:lnTo>
                    <a:pt x="1" y="3238"/>
                  </a:lnTo>
                  <a:lnTo>
                    <a:pt x="1" y="13411"/>
                  </a:lnTo>
                  <a:lnTo>
                    <a:pt x="2313" y="13411"/>
                  </a:lnTo>
                  <a:lnTo>
                    <a:pt x="2313" y="3238"/>
                  </a:lnTo>
                  <a:lnTo>
                    <a:pt x="2775" y="3238"/>
                  </a:lnTo>
                  <a:lnTo>
                    <a:pt x="2775" y="2774"/>
                  </a:lnTo>
                  <a:lnTo>
                    <a:pt x="3700" y="2774"/>
                  </a:lnTo>
                  <a:lnTo>
                    <a:pt x="3700" y="1850"/>
                  </a:lnTo>
                  <a:lnTo>
                    <a:pt x="4162" y="1850"/>
                  </a:lnTo>
                  <a:lnTo>
                    <a:pt x="4162" y="1388"/>
                  </a:lnTo>
                  <a:lnTo>
                    <a:pt x="5088" y="1388"/>
                  </a:lnTo>
                  <a:lnTo>
                    <a:pt x="5088" y="464"/>
                  </a:lnTo>
                  <a:lnTo>
                    <a:pt x="50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31"/>
            <p:cNvSpPr/>
            <p:nvPr/>
          </p:nvSpPr>
          <p:spPr>
            <a:xfrm>
              <a:off x="4191725" y="2181925"/>
              <a:ext cx="57825" cy="104075"/>
            </a:xfrm>
            <a:custGeom>
              <a:rect b="b" l="l" r="r" t="t"/>
              <a:pathLst>
                <a:path extrusionOk="0" h="4163" w="2313">
                  <a:moveTo>
                    <a:pt x="1387" y="0"/>
                  </a:moveTo>
                  <a:lnTo>
                    <a:pt x="1387" y="925"/>
                  </a:lnTo>
                  <a:lnTo>
                    <a:pt x="1387" y="1388"/>
                  </a:lnTo>
                  <a:lnTo>
                    <a:pt x="1" y="1388"/>
                  </a:lnTo>
                  <a:lnTo>
                    <a:pt x="1" y="4163"/>
                  </a:lnTo>
                  <a:lnTo>
                    <a:pt x="2313" y="4163"/>
                  </a:lnTo>
                  <a:lnTo>
                    <a:pt x="2313" y="3237"/>
                  </a:lnTo>
                  <a:lnTo>
                    <a:pt x="2313" y="1851"/>
                  </a:lnTo>
                  <a:lnTo>
                    <a:pt x="2313" y="1388"/>
                  </a:lnTo>
                  <a:lnTo>
                    <a:pt x="2313" y="925"/>
                  </a:lnTo>
                  <a:lnTo>
                    <a:pt x="23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31"/>
            <p:cNvSpPr/>
            <p:nvPr/>
          </p:nvSpPr>
          <p:spPr>
            <a:xfrm>
              <a:off x="4330450" y="2274425"/>
              <a:ext cx="57825" cy="80950"/>
            </a:xfrm>
            <a:custGeom>
              <a:rect b="b" l="l" r="r" t="t"/>
              <a:pathLst>
                <a:path extrusionOk="0" h="3238" w="2313">
                  <a:moveTo>
                    <a:pt x="1" y="1"/>
                  </a:moveTo>
                  <a:lnTo>
                    <a:pt x="1" y="1849"/>
                  </a:lnTo>
                  <a:lnTo>
                    <a:pt x="1389" y="1849"/>
                  </a:lnTo>
                  <a:lnTo>
                    <a:pt x="1389" y="2311"/>
                  </a:lnTo>
                  <a:lnTo>
                    <a:pt x="1389" y="3237"/>
                  </a:lnTo>
                  <a:lnTo>
                    <a:pt x="2313" y="3237"/>
                  </a:lnTo>
                  <a:lnTo>
                    <a:pt x="2313" y="2311"/>
                  </a:lnTo>
                  <a:lnTo>
                    <a:pt x="2313" y="1849"/>
                  </a:lnTo>
                  <a:lnTo>
                    <a:pt x="2313" y="1387"/>
                  </a:lnTo>
                  <a:lnTo>
                    <a:pt x="23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31"/>
            <p:cNvSpPr/>
            <p:nvPr/>
          </p:nvSpPr>
          <p:spPr>
            <a:xfrm>
              <a:off x="4284200" y="1892900"/>
              <a:ext cx="34725" cy="34725"/>
            </a:xfrm>
            <a:custGeom>
              <a:rect b="b" l="l" r="r" t="t"/>
              <a:pathLst>
                <a:path extrusionOk="0" h="1389" w="1389">
                  <a:moveTo>
                    <a:pt x="0" y="0"/>
                  </a:moveTo>
                  <a:lnTo>
                    <a:pt x="0" y="1388"/>
                  </a:lnTo>
                  <a:lnTo>
                    <a:pt x="1388" y="1388"/>
                  </a:lnTo>
                  <a:lnTo>
                    <a:pt x="1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31"/>
            <p:cNvSpPr/>
            <p:nvPr/>
          </p:nvSpPr>
          <p:spPr>
            <a:xfrm>
              <a:off x="4318900" y="1858200"/>
              <a:ext cx="34675" cy="34725"/>
            </a:xfrm>
            <a:custGeom>
              <a:rect b="b" l="l" r="r" t="t"/>
              <a:pathLst>
                <a:path extrusionOk="0" h="1389" w="1387">
                  <a:moveTo>
                    <a:pt x="0" y="0"/>
                  </a:moveTo>
                  <a:lnTo>
                    <a:pt x="0"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31"/>
            <p:cNvSpPr/>
            <p:nvPr/>
          </p:nvSpPr>
          <p:spPr>
            <a:xfrm>
              <a:off x="4226400" y="1927600"/>
              <a:ext cx="393100" cy="289050"/>
            </a:xfrm>
            <a:custGeom>
              <a:rect b="b" l="l" r="r" t="t"/>
              <a:pathLst>
                <a:path extrusionOk="0" h="11562" w="15724">
                  <a:moveTo>
                    <a:pt x="926" y="0"/>
                  </a:moveTo>
                  <a:lnTo>
                    <a:pt x="926" y="10173"/>
                  </a:lnTo>
                  <a:lnTo>
                    <a:pt x="0" y="10173"/>
                  </a:lnTo>
                  <a:lnTo>
                    <a:pt x="0" y="11561"/>
                  </a:lnTo>
                  <a:lnTo>
                    <a:pt x="15724" y="11561"/>
                  </a:lnTo>
                  <a:lnTo>
                    <a:pt x="15724" y="10173"/>
                  </a:lnTo>
                  <a:lnTo>
                    <a:pt x="14800" y="10173"/>
                  </a:lnTo>
                  <a:lnTo>
                    <a:pt x="14800" y="0"/>
                  </a:lnTo>
                  <a:lnTo>
                    <a:pt x="13412" y="0"/>
                  </a:lnTo>
                  <a:lnTo>
                    <a:pt x="13412" y="10173"/>
                  </a:lnTo>
                  <a:lnTo>
                    <a:pt x="2312" y="10173"/>
                  </a:lnTo>
                  <a:lnTo>
                    <a:pt x="23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31"/>
            <p:cNvSpPr/>
            <p:nvPr/>
          </p:nvSpPr>
          <p:spPr>
            <a:xfrm>
              <a:off x="4365150" y="2320650"/>
              <a:ext cx="115650" cy="34725"/>
            </a:xfrm>
            <a:custGeom>
              <a:rect b="b" l="l" r="r" t="t"/>
              <a:pathLst>
                <a:path extrusionOk="0" h="1389" w="4626">
                  <a:moveTo>
                    <a:pt x="1" y="0"/>
                  </a:moveTo>
                  <a:lnTo>
                    <a:pt x="1" y="1388"/>
                  </a:lnTo>
                  <a:lnTo>
                    <a:pt x="4625" y="1388"/>
                  </a:lnTo>
                  <a:lnTo>
                    <a:pt x="46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31"/>
            <p:cNvSpPr/>
            <p:nvPr/>
          </p:nvSpPr>
          <p:spPr>
            <a:xfrm>
              <a:off x="4353550" y="1823525"/>
              <a:ext cx="138800" cy="34725"/>
            </a:xfrm>
            <a:custGeom>
              <a:rect b="b" l="l" r="r" t="t"/>
              <a:pathLst>
                <a:path extrusionOk="0" h="1389" w="5552">
                  <a:moveTo>
                    <a:pt x="1" y="1"/>
                  </a:moveTo>
                  <a:lnTo>
                    <a:pt x="1" y="1389"/>
                  </a:lnTo>
                  <a:lnTo>
                    <a:pt x="5551" y="1389"/>
                  </a:lnTo>
                  <a:lnTo>
                    <a:pt x="55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31"/>
            <p:cNvSpPr/>
            <p:nvPr/>
          </p:nvSpPr>
          <p:spPr>
            <a:xfrm>
              <a:off x="4526975" y="1892900"/>
              <a:ext cx="34725" cy="34725"/>
            </a:xfrm>
            <a:custGeom>
              <a:rect b="b" l="l" r="r" t="t"/>
              <a:pathLst>
                <a:path extrusionOk="0" h="1389" w="1389">
                  <a:moveTo>
                    <a:pt x="1" y="0"/>
                  </a:moveTo>
                  <a:lnTo>
                    <a:pt x="1" y="1388"/>
                  </a:lnTo>
                  <a:lnTo>
                    <a:pt x="1389" y="1388"/>
                  </a:lnTo>
                  <a:lnTo>
                    <a:pt x="13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31"/>
            <p:cNvSpPr/>
            <p:nvPr/>
          </p:nvSpPr>
          <p:spPr>
            <a:xfrm>
              <a:off x="4492325" y="1858200"/>
              <a:ext cx="34675" cy="34725"/>
            </a:xfrm>
            <a:custGeom>
              <a:rect b="b" l="l" r="r" t="t"/>
              <a:pathLst>
                <a:path extrusionOk="0" h="1389" w="1387">
                  <a:moveTo>
                    <a:pt x="0" y="0"/>
                  </a:moveTo>
                  <a:lnTo>
                    <a:pt x="0" y="1388"/>
                  </a:lnTo>
                  <a:lnTo>
                    <a:pt x="1387" y="1388"/>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31"/>
            <p:cNvSpPr/>
            <p:nvPr/>
          </p:nvSpPr>
          <p:spPr>
            <a:xfrm>
              <a:off x="4191725" y="2216625"/>
              <a:ext cx="462450" cy="104050"/>
            </a:xfrm>
            <a:custGeom>
              <a:rect b="b" l="l" r="r" t="t"/>
              <a:pathLst>
                <a:path extrusionOk="0" h="4162" w="18498">
                  <a:moveTo>
                    <a:pt x="1" y="0"/>
                  </a:moveTo>
                  <a:lnTo>
                    <a:pt x="1" y="2775"/>
                  </a:lnTo>
                  <a:lnTo>
                    <a:pt x="5550" y="2775"/>
                  </a:lnTo>
                  <a:lnTo>
                    <a:pt x="5550" y="4161"/>
                  </a:lnTo>
                  <a:lnTo>
                    <a:pt x="6938" y="4161"/>
                  </a:lnTo>
                  <a:lnTo>
                    <a:pt x="6938" y="2775"/>
                  </a:lnTo>
                  <a:lnTo>
                    <a:pt x="11562" y="2775"/>
                  </a:lnTo>
                  <a:lnTo>
                    <a:pt x="11562" y="4161"/>
                  </a:lnTo>
                  <a:lnTo>
                    <a:pt x="12949" y="4161"/>
                  </a:lnTo>
                  <a:lnTo>
                    <a:pt x="12949" y="2775"/>
                  </a:lnTo>
                  <a:lnTo>
                    <a:pt x="18497" y="2775"/>
                  </a:lnTo>
                  <a:lnTo>
                    <a:pt x="18497" y="0"/>
                  </a:lnTo>
                  <a:lnTo>
                    <a:pt x="17111" y="0"/>
                  </a:lnTo>
                  <a:lnTo>
                    <a:pt x="17111" y="1387"/>
                  </a:lnTo>
                  <a:lnTo>
                    <a:pt x="1387" y="1387"/>
                  </a:lnTo>
                  <a:lnTo>
                    <a:pt x="13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7" name="Shape 5847"/>
        <p:cNvGrpSpPr/>
        <p:nvPr/>
      </p:nvGrpSpPr>
      <p:grpSpPr>
        <a:xfrm>
          <a:off x="0" y="0"/>
          <a:ext cx="0" cy="0"/>
          <a:chOff x="0" y="0"/>
          <a:chExt cx="0" cy="0"/>
        </a:xfrm>
      </p:grpSpPr>
      <p:sp>
        <p:nvSpPr>
          <p:cNvPr id="5848" name="Google Shape;5848;p32"/>
          <p:cNvSpPr txBox="1"/>
          <p:nvPr>
            <p:ph idx="1" type="body"/>
          </p:nvPr>
        </p:nvSpPr>
        <p:spPr>
          <a:xfrm>
            <a:off x="778900" y="937775"/>
            <a:ext cx="7789200" cy="1046700"/>
          </a:xfrm>
          <a:prstGeom prst="rect">
            <a:avLst/>
          </a:prstGeom>
        </p:spPr>
        <p:txBody>
          <a:bodyPr anchorCtr="0" anchor="t" bIns="91425" lIns="91425" spcFirstLastPara="1" rIns="91425" wrap="square" tIns="91425">
            <a:spAutoFit/>
          </a:bodyPr>
          <a:lstStyle/>
          <a:p>
            <a:pPr indent="0" lvl="0" marL="0" rtl="0" algn="just">
              <a:spcBef>
                <a:spcPts val="0"/>
              </a:spcBef>
              <a:spcAft>
                <a:spcPts val="0"/>
              </a:spcAft>
              <a:buNone/>
            </a:pPr>
            <a:r>
              <a:rPr lang="en"/>
              <a:t>At the beginning of the project, we tried to identify the tasked that were going to be necessary to develop the project. We created </a:t>
            </a:r>
            <a:r>
              <a:rPr b="1" lang="en">
                <a:latin typeface="Advent Pro"/>
                <a:ea typeface="Advent Pro"/>
                <a:cs typeface="Advent Pro"/>
                <a:sym typeface="Advent Pro"/>
              </a:rPr>
              <a:t>tasks </a:t>
            </a:r>
            <a:r>
              <a:rPr lang="en"/>
              <a:t>for</a:t>
            </a:r>
            <a:r>
              <a:rPr b="1" lang="en">
                <a:latin typeface="Advent Pro"/>
                <a:ea typeface="Advent Pro"/>
                <a:cs typeface="Advent Pro"/>
                <a:sym typeface="Advent Pro"/>
              </a:rPr>
              <a:t> JS functions that injects HTML templates</a:t>
            </a:r>
            <a:r>
              <a:rPr lang="en"/>
              <a:t>, for </a:t>
            </a:r>
            <a:r>
              <a:rPr b="1" lang="en">
                <a:latin typeface="Advent Pro"/>
                <a:ea typeface="Advent Pro"/>
                <a:cs typeface="Advent Pro"/>
                <a:sym typeface="Advent Pro"/>
              </a:rPr>
              <a:t>CSS stylesheets related with a specific HTML template</a:t>
            </a:r>
            <a:r>
              <a:rPr lang="en"/>
              <a:t>, for </a:t>
            </a:r>
            <a:r>
              <a:rPr b="1" lang="en">
                <a:latin typeface="Advent Pro"/>
                <a:ea typeface="Advent Pro"/>
                <a:cs typeface="Advent Pro"/>
                <a:sym typeface="Advent Pro"/>
              </a:rPr>
              <a:t>JS functions related with the functionality of the game and its interactivity</a:t>
            </a:r>
            <a:r>
              <a:rPr lang="en"/>
              <a:t>, and so on.</a:t>
            </a:r>
            <a:endParaRPr/>
          </a:p>
        </p:txBody>
      </p:sp>
      <p:sp>
        <p:nvSpPr>
          <p:cNvPr id="5849" name="Google Shape;5849;p32"/>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Organization</a:t>
            </a:r>
            <a:endParaRPr/>
          </a:p>
        </p:txBody>
      </p:sp>
      <p:grpSp>
        <p:nvGrpSpPr>
          <p:cNvPr id="5850" name="Google Shape;5850;p32"/>
          <p:cNvGrpSpPr/>
          <p:nvPr/>
        </p:nvGrpSpPr>
        <p:grpSpPr>
          <a:xfrm rot="-5400000">
            <a:off x="2137596" y="535371"/>
            <a:ext cx="242781" cy="161857"/>
            <a:chOff x="2500050" y="3730175"/>
            <a:chExt cx="2619000" cy="1746025"/>
          </a:xfrm>
        </p:grpSpPr>
        <p:sp>
          <p:nvSpPr>
            <p:cNvPr id="5851" name="Google Shape;5851;p3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3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3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3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32"/>
          <p:cNvGrpSpPr/>
          <p:nvPr/>
        </p:nvGrpSpPr>
        <p:grpSpPr>
          <a:xfrm rot="5400000">
            <a:off x="6763621" y="535371"/>
            <a:ext cx="242781" cy="161857"/>
            <a:chOff x="2500050" y="3730175"/>
            <a:chExt cx="2619000" cy="1746025"/>
          </a:xfrm>
        </p:grpSpPr>
        <p:sp>
          <p:nvSpPr>
            <p:cNvPr id="5856" name="Google Shape;5856;p32"/>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32"/>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32"/>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32"/>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860" name="Google Shape;5860;p32"/>
          <p:cNvPicPr preferRelativeResize="0"/>
          <p:nvPr/>
        </p:nvPicPr>
        <p:blipFill>
          <a:blip r:embed="rId3">
            <a:alphaModFix/>
          </a:blip>
          <a:stretch>
            <a:fillRect/>
          </a:stretch>
        </p:blipFill>
        <p:spPr>
          <a:xfrm>
            <a:off x="1449600" y="1930377"/>
            <a:ext cx="6634800" cy="2989100"/>
          </a:xfrm>
          <a:prstGeom prst="rect">
            <a:avLst/>
          </a:prstGeom>
          <a:noFill/>
          <a:ln cap="flat" cmpd="sng" w="38100">
            <a:solidFill>
              <a:schemeClr val="dk2"/>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4" name="Shape 5864"/>
        <p:cNvGrpSpPr/>
        <p:nvPr/>
      </p:nvGrpSpPr>
      <p:grpSpPr>
        <a:xfrm>
          <a:off x="0" y="0"/>
          <a:ext cx="0" cy="0"/>
          <a:chOff x="0" y="0"/>
          <a:chExt cx="0" cy="0"/>
        </a:xfrm>
      </p:grpSpPr>
      <p:sp>
        <p:nvSpPr>
          <p:cNvPr id="5865" name="Google Shape;5865;p33"/>
          <p:cNvSpPr txBox="1"/>
          <p:nvPr>
            <p:ph type="title"/>
          </p:nvPr>
        </p:nvSpPr>
        <p:spPr>
          <a:xfrm>
            <a:off x="311700" y="2926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t>The game  </a:t>
            </a:r>
            <a:endParaRPr sz="2400"/>
          </a:p>
        </p:txBody>
      </p:sp>
      <p:sp>
        <p:nvSpPr>
          <p:cNvPr id="5866" name="Google Shape;5866;p33"/>
          <p:cNvSpPr/>
          <p:nvPr/>
        </p:nvSpPr>
        <p:spPr>
          <a:xfrm rot="-5400000">
            <a:off x="4522228" y="3342522"/>
            <a:ext cx="28800" cy="2944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33"/>
          <p:cNvSpPr/>
          <p:nvPr/>
        </p:nvSpPr>
        <p:spPr>
          <a:xfrm rot="-5400000">
            <a:off x="2393850" y="4773372"/>
            <a:ext cx="95400" cy="82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33"/>
          <p:cNvSpPr/>
          <p:nvPr/>
        </p:nvSpPr>
        <p:spPr>
          <a:xfrm rot="5400000">
            <a:off x="6654750" y="4773372"/>
            <a:ext cx="95400" cy="82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9" name="Google Shape;5869;p33"/>
          <p:cNvGrpSpPr/>
          <p:nvPr/>
        </p:nvGrpSpPr>
        <p:grpSpPr>
          <a:xfrm rot="-5400000">
            <a:off x="2137596" y="535371"/>
            <a:ext cx="242781" cy="161857"/>
            <a:chOff x="2500050" y="3730175"/>
            <a:chExt cx="2619000" cy="1746025"/>
          </a:xfrm>
        </p:grpSpPr>
        <p:sp>
          <p:nvSpPr>
            <p:cNvPr id="5870" name="Google Shape;5870;p3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3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3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3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33"/>
          <p:cNvGrpSpPr/>
          <p:nvPr/>
        </p:nvGrpSpPr>
        <p:grpSpPr>
          <a:xfrm rot="5400000">
            <a:off x="6763621" y="535371"/>
            <a:ext cx="242781" cy="161857"/>
            <a:chOff x="2500050" y="3730175"/>
            <a:chExt cx="2619000" cy="1746025"/>
          </a:xfrm>
        </p:grpSpPr>
        <p:sp>
          <p:nvSpPr>
            <p:cNvPr id="5875" name="Google Shape;5875;p33"/>
            <p:cNvSpPr/>
            <p:nvPr/>
          </p:nvSpPr>
          <p:spPr>
            <a:xfrm>
              <a:off x="2500050" y="3730175"/>
              <a:ext cx="873000" cy="872975"/>
            </a:xfrm>
            <a:custGeom>
              <a:rect b="b" l="l" r="r" t="t"/>
              <a:pathLst>
                <a:path extrusionOk="0" h="34919" w="34920">
                  <a:moveTo>
                    <a:pt x="0" y="1"/>
                  </a:moveTo>
                  <a:lnTo>
                    <a:pt x="0" y="34919"/>
                  </a:lnTo>
                  <a:lnTo>
                    <a:pt x="34919" y="34919"/>
                  </a:lnTo>
                  <a:lnTo>
                    <a:pt x="349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33"/>
            <p:cNvSpPr/>
            <p:nvPr/>
          </p:nvSpPr>
          <p:spPr>
            <a:xfrm>
              <a:off x="3373025" y="3730175"/>
              <a:ext cx="873075" cy="872975"/>
            </a:xfrm>
            <a:custGeom>
              <a:rect b="b" l="l" r="r" t="t"/>
              <a:pathLst>
                <a:path extrusionOk="0" h="34919" w="34923">
                  <a:moveTo>
                    <a:pt x="0" y="1"/>
                  </a:moveTo>
                  <a:lnTo>
                    <a:pt x="0" y="34919"/>
                  </a:lnTo>
                  <a:lnTo>
                    <a:pt x="34922" y="34919"/>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33"/>
            <p:cNvSpPr/>
            <p:nvPr/>
          </p:nvSpPr>
          <p:spPr>
            <a:xfrm>
              <a:off x="4246075" y="3730175"/>
              <a:ext cx="872975" cy="872975"/>
            </a:xfrm>
            <a:custGeom>
              <a:rect b="b" l="l" r="r" t="t"/>
              <a:pathLst>
                <a:path extrusionOk="0" h="34919" w="34919">
                  <a:moveTo>
                    <a:pt x="0" y="1"/>
                  </a:moveTo>
                  <a:lnTo>
                    <a:pt x="0" y="34919"/>
                  </a:lnTo>
                  <a:lnTo>
                    <a:pt x="34918" y="34919"/>
                  </a:lnTo>
                  <a:lnTo>
                    <a:pt x="3491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33"/>
            <p:cNvSpPr/>
            <p:nvPr/>
          </p:nvSpPr>
          <p:spPr>
            <a:xfrm>
              <a:off x="3373025" y="4603125"/>
              <a:ext cx="873075" cy="873075"/>
            </a:xfrm>
            <a:custGeom>
              <a:rect b="b" l="l" r="r" t="t"/>
              <a:pathLst>
                <a:path extrusionOk="0" h="34923" w="34923">
                  <a:moveTo>
                    <a:pt x="0" y="1"/>
                  </a:moveTo>
                  <a:lnTo>
                    <a:pt x="0" y="34923"/>
                  </a:lnTo>
                  <a:lnTo>
                    <a:pt x="34922" y="34923"/>
                  </a:lnTo>
                  <a:lnTo>
                    <a:pt x="3492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879" name="Google Shape;5879;p33"/>
          <p:cNvPicPr preferRelativeResize="0"/>
          <p:nvPr/>
        </p:nvPicPr>
        <p:blipFill>
          <a:blip r:embed="rId3">
            <a:alphaModFix/>
          </a:blip>
          <a:stretch>
            <a:fillRect/>
          </a:stretch>
        </p:blipFill>
        <p:spPr>
          <a:xfrm>
            <a:off x="228600" y="868100"/>
            <a:ext cx="2095500" cy="3718539"/>
          </a:xfrm>
          <a:prstGeom prst="rect">
            <a:avLst/>
          </a:prstGeom>
          <a:noFill/>
          <a:ln>
            <a:noFill/>
          </a:ln>
        </p:spPr>
      </p:pic>
      <p:pic>
        <p:nvPicPr>
          <p:cNvPr id="5880" name="Google Shape;5880;p33"/>
          <p:cNvPicPr preferRelativeResize="0"/>
          <p:nvPr/>
        </p:nvPicPr>
        <p:blipFill>
          <a:blip r:embed="rId4">
            <a:alphaModFix/>
          </a:blip>
          <a:stretch>
            <a:fillRect/>
          </a:stretch>
        </p:blipFill>
        <p:spPr>
          <a:xfrm>
            <a:off x="2400300" y="865325"/>
            <a:ext cx="2095500" cy="3708702"/>
          </a:xfrm>
          <a:prstGeom prst="rect">
            <a:avLst/>
          </a:prstGeom>
          <a:noFill/>
          <a:ln>
            <a:noFill/>
          </a:ln>
        </p:spPr>
      </p:pic>
      <p:pic>
        <p:nvPicPr>
          <p:cNvPr id="5881" name="Google Shape;5881;p33"/>
          <p:cNvPicPr preferRelativeResize="0"/>
          <p:nvPr/>
        </p:nvPicPr>
        <p:blipFill>
          <a:blip r:embed="rId5">
            <a:alphaModFix/>
          </a:blip>
          <a:stretch>
            <a:fillRect/>
          </a:stretch>
        </p:blipFill>
        <p:spPr>
          <a:xfrm>
            <a:off x="4572000" y="865325"/>
            <a:ext cx="2095500" cy="3724098"/>
          </a:xfrm>
          <a:prstGeom prst="rect">
            <a:avLst/>
          </a:prstGeom>
          <a:noFill/>
          <a:ln>
            <a:noFill/>
          </a:ln>
        </p:spPr>
      </p:pic>
      <p:pic>
        <p:nvPicPr>
          <p:cNvPr id="5882" name="Google Shape;5882;p33"/>
          <p:cNvPicPr preferRelativeResize="0"/>
          <p:nvPr/>
        </p:nvPicPr>
        <p:blipFill>
          <a:blip r:embed="rId6">
            <a:alphaModFix/>
          </a:blip>
          <a:stretch>
            <a:fillRect/>
          </a:stretch>
        </p:blipFill>
        <p:spPr>
          <a:xfrm>
            <a:off x="6737400" y="1014950"/>
            <a:ext cx="2095500" cy="369891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6" name="Shape 5886"/>
        <p:cNvGrpSpPr/>
        <p:nvPr/>
      </p:nvGrpSpPr>
      <p:grpSpPr>
        <a:xfrm>
          <a:off x="0" y="0"/>
          <a:ext cx="0" cy="0"/>
          <a:chOff x="0" y="0"/>
          <a:chExt cx="0" cy="0"/>
        </a:xfrm>
      </p:grpSpPr>
      <p:sp>
        <p:nvSpPr>
          <p:cNvPr id="5887" name="Google Shape;5887;p34"/>
          <p:cNvSpPr txBox="1"/>
          <p:nvPr>
            <p:ph type="title"/>
          </p:nvPr>
        </p:nvSpPr>
        <p:spPr>
          <a:xfrm>
            <a:off x="1334700" y="839125"/>
            <a:ext cx="64746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5888" name="Google Shape;5888;p34"/>
          <p:cNvSpPr txBox="1"/>
          <p:nvPr>
            <p:ph idx="1" type="subTitle"/>
          </p:nvPr>
        </p:nvSpPr>
        <p:spPr>
          <a:xfrm>
            <a:off x="2466750" y="1760850"/>
            <a:ext cx="4210500" cy="1277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Comic Sans MS"/>
                <a:ea typeface="Comic Sans MS"/>
                <a:cs typeface="Comic Sans MS"/>
                <a:sym typeface="Comic Sans MS"/>
              </a:rPr>
              <a:t>And play our game pls :D</a:t>
            </a:r>
            <a:endParaRPr>
              <a:latin typeface="Comic Sans MS"/>
              <a:ea typeface="Comic Sans MS"/>
              <a:cs typeface="Comic Sans MS"/>
              <a:sym typeface="Comic Sans MS"/>
            </a:endParaRPr>
          </a:p>
          <a:p>
            <a:pPr indent="0" lvl="0" marL="0" rtl="0" algn="ctr">
              <a:spcBef>
                <a:spcPts val="0"/>
              </a:spcBef>
              <a:spcAft>
                <a:spcPts val="0"/>
              </a:spcAft>
              <a:buNone/>
            </a:pPr>
            <a:r>
              <a:t/>
            </a:r>
            <a:endParaRPr>
              <a:latin typeface="Comic Sans MS"/>
              <a:ea typeface="Comic Sans MS"/>
              <a:cs typeface="Comic Sans MS"/>
              <a:sym typeface="Comic Sans MS"/>
            </a:endParaRPr>
          </a:p>
          <a:p>
            <a:pPr indent="0" lvl="0" marL="0" rtl="0" algn="ctr">
              <a:spcBef>
                <a:spcPts val="0"/>
              </a:spcBef>
              <a:spcAft>
                <a:spcPts val="0"/>
              </a:spcAft>
              <a:buNone/>
            </a:pPr>
            <a:r>
              <a:t/>
            </a:r>
            <a:endParaRPr sz="1300">
              <a:latin typeface="Comic Sans MS"/>
              <a:ea typeface="Comic Sans MS"/>
              <a:cs typeface="Comic Sans MS"/>
              <a:sym typeface="Comic Sans MS"/>
            </a:endParaRPr>
          </a:p>
          <a:p>
            <a:pPr indent="0" lvl="0" marL="0" rtl="0" algn="ctr">
              <a:spcBef>
                <a:spcPts val="0"/>
              </a:spcBef>
              <a:spcAft>
                <a:spcPts val="0"/>
              </a:spcAft>
              <a:buNone/>
            </a:pPr>
            <a:r>
              <a:t/>
            </a:r>
            <a:endParaRPr sz="1300">
              <a:latin typeface="Comic Sans MS"/>
              <a:ea typeface="Comic Sans MS"/>
              <a:cs typeface="Comic Sans MS"/>
              <a:sym typeface="Comic Sans MS"/>
            </a:endParaRPr>
          </a:p>
          <a:p>
            <a:pPr indent="0" lvl="0" marL="0" rtl="0" algn="ctr">
              <a:spcBef>
                <a:spcPts val="0"/>
              </a:spcBef>
              <a:spcAft>
                <a:spcPts val="0"/>
              </a:spcAft>
              <a:buNone/>
            </a:pPr>
            <a:r>
              <a:rPr lang="en" sz="1300">
                <a:latin typeface="Comic Sans MS"/>
                <a:ea typeface="Comic Sans MS"/>
                <a:cs typeface="Comic Sans MS"/>
                <a:sym typeface="Comic Sans MS"/>
              </a:rPr>
              <a:t>https://github.com/AntonioCopete/ReflexesGame</a:t>
            </a:r>
            <a:endParaRPr sz="1300">
              <a:latin typeface="Comic Sans MS"/>
              <a:ea typeface="Comic Sans MS"/>
              <a:cs typeface="Comic Sans MS"/>
              <a:sym typeface="Comic Sans MS"/>
            </a:endParaRPr>
          </a:p>
        </p:txBody>
      </p:sp>
      <p:pic>
        <p:nvPicPr>
          <p:cNvPr id="5889" name="Google Shape;5889;p34"/>
          <p:cNvPicPr preferRelativeResize="0"/>
          <p:nvPr/>
        </p:nvPicPr>
        <p:blipFill>
          <a:blip r:embed="rId3">
            <a:alphaModFix/>
          </a:blip>
          <a:stretch>
            <a:fillRect/>
          </a:stretch>
        </p:blipFill>
        <p:spPr>
          <a:xfrm flipH="1">
            <a:off x="425900" y="1173700"/>
            <a:ext cx="1905000" cy="1905000"/>
          </a:xfrm>
          <a:prstGeom prst="rect">
            <a:avLst/>
          </a:prstGeom>
          <a:noFill/>
          <a:ln>
            <a:noFill/>
          </a:ln>
          <a:effectLst>
            <a:outerShdw blurRad="57150" rotWithShape="0" algn="bl" dir="5400000" dist="19050">
              <a:srgbClr val="000000">
                <a:alpha val="50000"/>
              </a:srgbClr>
            </a:outerShdw>
            <a:reflection blurRad="0" dir="0" dist="0" endA="0" endPos="73000" fadeDir="5400012" kx="0" rotWithShape="0" algn="bl" stA="23000" stPos="0" sy="-100000" ky="0"/>
          </a:effectLst>
        </p:spPr>
      </p:pic>
      <p:pic>
        <p:nvPicPr>
          <p:cNvPr id="5890" name="Google Shape;5890;p34"/>
          <p:cNvPicPr preferRelativeResize="0"/>
          <p:nvPr/>
        </p:nvPicPr>
        <p:blipFill>
          <a:blip r:embed="rId4">
            <a:alphaModFix/>
          </a:blip>
          <a:stretch>
            <a:fillRect/>
          </a:stretch>
        </p:blipFill>
        <p:spPr>
          <a:xfrm>
            <a:off x="4372638" y="2279600"/>
            <a:ext cx="398725" cy="398725"/>
          </a:xfrm>
          <a:prstGeom prst="rect">
            <a:avLst/>
          </a:prstGeom>
          <a:noFill/>
          <a:ln>
            <a:noFill/>
          </a:ln>
        </p:spPr>
      </p:pic>
      <p:pic>
        <p:nvPicPr>
          <p:cNvPr id="5891" name="Google Shape;5891;p34"/>
          <p:cNvPicPr preferRelativeResize="0"/>
          <p:nvPr/>
        </p:nvPicPr>
        <p:blipFill>
          <a:blip r:embed="rId3">
            <a:alphaModFix/>
          </a:blip>
          <a:stretch>
            <a:fillRect/>
          </a:stretch>
        </p:blipFill>
        <p:spPr>
          <a:xfrm>
            <a:off x="6736900" y="1173700"/>
            <a:ext cx="1905000" cy="1905000"/>
          </a:xfrm>
          <a:prstGeom prst="rect">
            <a:avLst/>
          </a:prstGeom>
          <a:noFill/>
          <a:ln>
            <a:noFill/>
          </a:ln>
          <a:effectLst>
            <a:outerShdw blurRad="57150" rotWithShape="0" algn="bl" dir="5400000" dist="19050">
              <a:srgbClr val="000000">
                <a:alpha val="50000"/>
              </a:srgbClr>
            </a:outerShdw>
            <a:reflection blurRad="0" dir="0" dist="0" endA="0" endPos="73000" fadeDir="5400012" kx="0" rotWithShape="0" algn="bl" stA="23000" stPos="0" sy="-100000" ky="0"/>
          </a:effectLst>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tro Video Games Newsletter XL by Slidesgo">
  <a:themeElements>
    <a:clrScheme name="Simple Light">
      <a:dk1>
        <a:srgbClr val="000000"/>
      </a:dk1>
      <a:lt1>
        <a:srgbClr val="FFFFFF"/>
      </a:lt1>
      <a:dk2>
        <a:srgbClr val="595959"/>
      </a:dk2>
      <a:lt2>
        <a:srgbClr val="EEEEEE"/>
      </a:lt2>
      <a:accent1>
        <a:srgbClr val="FFD966"/>
      </a:accent1>
      <a:accent2>
        <a:srgbClr val="C9741B"/>
      </a:accent2>
      <a:accent3>
        <a:srgbClr val="F1C232"/>
      </a:accent3>
      <a:accent4>
        <a:srgbClr val="FFE599"/>
      </a:accent4>
      <a:accent5>
        <a:srgbClr val="BF9000"/>
      </a:accent5>
      <a:accent6>
        <a:srgbClr val="1C4587"/>
      </a:accent6>
      <a:hlink>
        <a:srgbClr val="FFD9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